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3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6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9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3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8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0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4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77D2-8174-45C0-934B-F2047BED15A5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4E2A-F99E-4702-B7B0-E69AC45A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6455692" cy="1340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8034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000000">
                      <a:alpha val="95000"/>
                    </a:srgbClr>
                  </a:outerShdw>
                </a:effectLst>
                <a:latin typeface="Arial Black"/>
              </a:rPr>
              <a:t>PRESENT SIMPLE:</a:t>
            </a:r>
          </a:p>
          <a:p>
            <a:pPr algn="ctr" rtl="0">
              <a:buNone/>
            </a:pPr>
            <a:r>
              <a:rPr lang="en-US" sz="3600" b="1" kern="10" spc="0" dirty="0" smtClean="0">
                <a:ln w="18034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3806097" algn="ctr" rotWithShape="0">
                    <a:srgbClr val="000000">
                      <a:alpha val="95000"/>
                    </a:srgbClr>
                  </a:outerShdw>
                </a:effectLst>
                <a:latin typeface="Arial Black"/>
              </a:rPr>
              <a:t>to be / to have got</a:t>
            </a:r>
            <a:endParaRPr lang="ru-RU" sz="3600" b="1" kern="10" spc="0" dirty="0">
              <a:ln w="18034">
                <a:solidFill>
                  <a:srgbClr val="C0504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3806097" algn="ctr" rotWithShape="0">
                  <a:srgbClr val="000000">
                    <a:alpha val="95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4297"/>
            <a:ext cx="8414395" cy="44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9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384"/>
            <a:ext cx="9100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03649" y="1844824"/>
            <a:ext cx="2232248" cy="1611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smtClean="0">
                <a:ln w="15875" algn="ctr">
                  <a:solidFill>
                    <a:srgbClr val="C04D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>
                  <a:outerShdw dist="45791" dir="3378596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</a:rPr>
              <a:t>He is...</a:t>
            </a:r>
          </a:p>
          <a:p>
            <a:pPr algn="ctr" rtl="0">
              <a:buNone/>
            </a:pPr>
            <a:r>
              <a:rPr lang="en-US" sz="3600" b="1" kern="10" spc="0" smtClean="0">
                <a:ln w="15875" algn="ctr">
                  <a:solidFill>
                    <a:srgbClr val="C04D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>
                  <a:outerShdw dist="45791" dir="3378596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</a:rPr>
              <a:t>She is...</a:t>
            </a:r>
            <a:endParaRPr lang="ru-RU" sz="3600" b="1" kern="10" spc="0">
              <a:ln w="15875" algn="ctr">
                <a:solidFill>
                  <a:srgbClr val="C04D00">
                    <a:alpha val="14999"/>
                  </a:srgbClr>
                </a:solidFill>
                <a:round/>
                <a:headEnd/>
                <a:tailEnd/>
              </a:ln>
              <a:solidFill>
                <a:srgbClr val="FF0000">
                  <a:alpha val="95000"/>
                </a:srgbClr>
              </a:solidFill>
              <a:effectLst>
                <a:outerShdw dist="45791" dir="3378596" algn="ctr" rotWithShape="0">
                  <a:srgbClr val="000000">
                    <a:alpha val="74998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8" y="621679"/>
            <a:ext cx="3991900" cy="53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49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"/>
            <a:ext cx="9144000" cy="68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7250"/>
            <a:ext cx="428396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331640" y="1700808"/>
            <a:ext cx="864097" cy="1847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5875" algn="ctr">
                  <a:solidFill>
                    <a:srgbClr val="C04D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>
                  <a:outerShdw dist="45791" dir="3378596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</a:rPr>
              <a:t>He </a:t>
            </a:r>
          </a:p>
          <a:p>
            <a:pPr algn="ctr" rtl="0">
              <a:buNone/>
            </a:pPr>
            <a:r>
              <a:rPr lang="en-US" sz="3600" b="1" kern="10" spc="0" dirty="0" smtClean="0">
                <a:ln w="15875" algn="ctr">
                  <a:solidFill>
                    <a:srgbClr val="C04D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>
                  <a:outerShdw dist="45791" dir="3378596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</a:rPr>
              <a:t>She </a:t>
            </a:r>
            <a:endParaRPr lang="ru-RU" sz="3600" b="1" kern="10" spc="0" dirty="0">
              <a:ln w="15875" algn="ctr">
                <a:solidFill>
                  <a:srgbClr val="C04D00">
                    <a:alpha val="14999"/>
                  </a:srgbClr>
                </a:solidFill>
                <a:round/>
                <a:headEnd/>
                <a:tailEnd/>
              </a:ln>
              <a:solidFill>
                <a:srgbClr val="FF0000">
                  <a:alpha val="95000"/>
                </a:srgbClr>
              </a:solidFill>
              <a:effectLst>
                <a:outerShdw dist="45791" dir="3378596" algn="ctr" rotWithShape="0">
                  <a:srgbClr val="000000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195736" y="2368921"/>
            <a:ext cx="1872208" cy="700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5875" algn="ctr">
                  <a:solidFill>
                    <a:srgbClr val="C04D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>
                  <a:outerShdw dist="45791" dir="3378596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</a:rPr>
              <a:t>has got...</a:t>
            </a:r>
            <a:endParaRPr lang="ru-RU" sz="3600" b="1" kern="10" spc="0" dirty="0">
              <a:ln w="15875" algn="ctr">
                <a:solidFill>
                  <a:srgbClr val="C04D00">
                    <a:alpha val="14999"/>
                  </a:srgbClr>
                </a:solidFill>
                <a:round/>
                <a:headEnd/>
                <a:tailEnd/>
              </a:ln>
              <a:solidFill>
                <a:srgbClr val="FF0000">
                  <a:alpha val="95000"/>
                </a:srgbClr>
              </a:solidFill>
              <a:effectLst>
                <a:outerShdw dist="45791" dir="3378596" algn="ctr" rotWithShape="0">
                  <a:srgbClr val="000000">
                    <a:alpha val="74998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76824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 №2</dc:creator>
  <cp:lastModifiedBy>SCHOOL №2</cp:lastModifiedBy>
  <cp:revision>2</cp:revision>
  <dcterms:created xsi:type="dcterms:W3CDTF">2021-08-08T20:36:29Z</dcterms:created>
  <dcterms:modified xsi:type="dcterms:W3CDTF">2021-08-08T20:59:39Z</dcterms:modified>
</cp:coreProperties>
</file>