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6" r:id="rId5"/>
    <p:sldId id="267" r:id="rId6"/>
    <p:sldId id="261" r:id="rId7"/>
    <p:sldId id="264" r:id="rId8"/>
    <p:sldId id="268" r:id="rId9"/>
    <p:sldId id="260" r:id="rId10"/>
    <p:sldId id="263" r:id="rId11"/>
    <p:sldId id="269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 Corporatio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DC6E1F64-28AC-4FBA-BF71-E4FE67A82554}">
      <dgm:prSet phldrT="[Текст]" phldr="1"/>
      <dgm:spPr/>
      <dgm:t>
        <a:bodyPr/>
        <a:p>
          <a:endParaRPr lang="zh-CN" altLang="en-US"/>
        </a:p>
      </dgm:t>
    </dgm:pt>
    <dgm:pt modelId="{DE25C55C-752C-4362-BF61-CB44F864000F}" cxnId="{D9E0974C-108C-4D9F-ACE8-A48FF55BEC1D}" type="parTrans">
      <dgm:prSet/>
      <dgm:spPr/>
      <dgm:t>
        <a:bodyPr/>
        <a:p>
          <a:endParaRPr lang="zh-CN" altLang="en-US"/>
        </a:p>
      </dgm:t>
    </dgm:pt>
    <dgm:pt modelId="{0DED925F-D899-478B-8059-E861EF746843}" cxnId="{D9E0974C-108C-4D9F-ACE8-A48FF55BEC1D}" type="sibTrans">
      <dgm:prSet/>
      <dgm:spPr/>
      <dgm:t>
        <a:bodyPr/>
        <a:p>
          <a:endParaRPr lang="zh-CN" altLang="en-US"/>
        </a:p>
      </dgm:t>
    </dgm:pt>
    <dgm:pt modelId="{50100B2D-FD03-4254-BB61-EB17139864F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/>
            <a:t>1 мікрогрупа - </a:t>
          </a:r>
          <a:r>
            <a:rPr lang="uk-UA" altLang="zh-CN" b="1">
              <a:solidFill>
                <a:srgbClr val="7030A0"/>
              </a:solidFill>
            </a:rPr>
            <a:t>А</a:t>
          </a:r>
          <a:r>
            <a:rPr lang="uk-UA" altLang="zh-CN" b="1">
              <a:solidFill>
                <a:srgbClr val="7030A0"/>
              </a:solidFill>
            </a:rPr>
            <a:t>.</a:t>
          </a:r>
          <a:r>
            <a:rPr lang="uk-UA" altLang="zh-CN" b="1">
              <a:solidFill>
                <a:srgbClr val="7030A0"/>
              </a:solidFill>
            </a:rPr>
            <a:t/>
          </a:r>
          <a:endParaRPr lang="uk-UA" altLang="zh-CN" b="1">
            <a:solidFill>
              <a:srgbClr val="7030A0"/>
            </a:solidFill>
          </a:endParaRPr>
        </a:p>
      </dgm:t>
    </dgm:pt>
    <dgm:pt modelId="{8504DA07-4D85-4E24-8B6B-CA57A43435EF}" cxnId="{F88928E4-7642-4BB6-AB03-1AE83487733F}" type="parTrans">
      <dgm:prSet/>
      <dgm:spPr/>
      <dgm:t>
        <a:bodyPr/>
        <a:p>
          <a:endParaRPr lang="zh-CN" altLang="en-US"/>
        </a:p>
      </dgm:t>
    </dgm:pt>
    <dgm:pt modelId="{ECEAA7F9-203F-407C-A7DF-76C9E1ECD158}" cxnId="{F88928E4-7642-4BB6-AB03-1AE83487733F}" type="sibTrans">
      <dgm:prSet/>
      <dgm:spPr/>
      <dgm:t>
        <a:bodyPr/>
        <a:p>
          <a:endParaRPr lang="zh-CN" altLang="en-US"/>
        </a:p>
      </dgm:t>
    </dgm:pt>
    <dgm:pt modelId="{91257B91-677F-4091-86A9-DA2E1F096A5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ym typeface="+mn-ea"/>
            </a:rPr>
            <a:t>2</a:t>
          </a:r>
          <a:r>
            <a:rPr lang="uk-UA" altLang="zh-CN" b="1"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Б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r>
            <a:rPr lang="zh-CN" altLang="en-US"/>
            <a:t/>
          </a:r>
          <a:endParaRPr lang="zh-CN" altLang="en-US"/>
        </a:p>
      </dgm:t>
    </dgm:pt>
    <dgm:pt modelId="{185DE02B-F7F9-42DD-B0D2-49A497F29579}" cxnId="{01C1665E-A93F-4B43-9075-5BD6BD4A569C}" type="parTrans">
      <dgm:prSet/>
      <dgm:spPr/>
      <dgm:t>
        <a:bodyPr/>
        <a:p>
          <a:endParaRPr lang="zh-CN" altLang="en-US"/>
        </a:p>
      </dgm:t>
    </dgm:pt>
    <dgm:pt modelId="{BAAC09E0-365B-4A44-B632-9E71760EE119}" cxnId="{01C1665E-A93F-4B43-9075-5BD6BD4A569C}" type="sibTrans">
      <dgm:prSet/>
      <dgm:spPr/>
      <dgm:t>
        <a:bodyPr/>
        <a:p>
          <a:endParaRPr lang="zh-CN" altLang="en-US"/>
        </a:p>
      </dgm:t>
    </dgm:pt>
    <dgm:pt modelId="{E3A00837-F571-4D38-9C2F-AADCCC20CEE6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ym typeface="+mn-ea"/>
            </a:rPr>
            <a:t>3</a:t>
          </a:r>
          <a:r>
            <a:rPr lang="uk-UA" altLang="zh-CN" b="1"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В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r>
            <a:rPr lang="zh-CN" altLang="en-US"/>
            <a:t/>
          </a:r>
          <a:endParaRPr lang="zh-CN" altLang="en-US"/>
        </a:p>
      </dgm:t>
    </dgm:pt>
    <dgm:pt modelId="{949C179C-450D-4F83-A8E0-E59CE7B5E2CF}" cxnId="{736E867D-2875-4D42-BEA2-1948D7B2EE6F}" type="parTrans">
      <dgm:prSet/>
      <dgm:spPr/>
      <dgm:t>
        <a:bodyPr/>
        <a:p>
          <a:endParaRPr lang="zh-CN" altLang="en-US"/>
        </a:p>
      </dgm:t>
    </dgm:pt>
    <dgm:pt modelId="{65425625-C236-4778-9377-8CE5BCFEC5DC}" cxnId="{736E867D-2875-4D42-BEA2-1948D7B2EE6F}" type="sibTrans">
      <dgm:prSet/>
      <dgm:spPr/>
      <dgm:t>
        <a:bodyPr/>
        <a:p>
          <a:endParaRPr lang="zh-CN" altLang="en-US"/>
        </a:p>
      </dgm:t>
    </dgm:pt>
    <dgm:pt modelId="{AB71FD9A-F73D-4B51-B3E7-DE053418F91A}">
      <dgm:prSet phldrT="[Текст]" phldr="1"/>
      <dgm:spPr/>
      <dgm:t>
        <a:bodyPr/>
        <a:p>
          <a:endParaRPr lang="zh-CN" altLang="en-US"/>
        </a:p>
      </dgm:t>
    </dgm:pt>
    <dgm:pt modelId="{49832EFD-2DF4-4658-B3AB-26D15C75B3EF}" cxnId="{9138FCAD-A52E-419E-BD62-EFF147A457CC}" type="parTrans">
      <dgm:prSet/>
      <dgm:spPr/>
      <dgm:t>
        <a:bodyPr/>
        <a:p>
          <a:endParaRPr lang="zh-CN" altLang="en-US"/>
        </a:p>
      </dgm:t>
    </dgm:pt>
    <dgm:pt modelId="{779C825E-56F5-4ECD-9642-4749E96E4A44}" cxnId="{9138FCAD-A52E-419E-BD62-EFF147A457CC}" type="sibTrans">
      <dgm:prSet/>
      <dgm:spPr/>
      <dgm:t>
        <a:bodyPr/>
        <a:p>
          <a:endParaRPr lang="zh-CN" altLang="en-US"/>
        </a:p>
      </dgm:t>
    </dgm:pt>
    <dgm:pt modelId="{C84205E0-9980-447F-B9E7-472B808E584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ym typeface="+mn-ea"/>
            </a:rPr>
            <a:t>4</a:t>
          </a:r>
          <a:r>
            <a:rPr lang="uk-UA" altLang="zh-CN" b="1"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Г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r>
            <a:rPr lang="zh-CN" altLang="en-US"/>
            <a:t/>
          </a:r>
          <a:endParaRPr lang="zh-CN" altLang="en-US"/>
        </a:p>
      </dgm:t>
    </dgm:pt>
    <dgm:pt modelId="{4530E0F5-C47F-4C11-8926-3025DF970690}" cxnId="{808177CE-89A8-4BDF-A6BD-339C634CB58D}" type="parTrans">
      <dgm:prSet/>
      <dgm:spPr/>
      <dgm:t>
        <a:bodyPr/>
        <a:p>
          <a:endParaRPr lang="zh-CN" altLang="en-US"/>
        </a:p>
      </dgm:t>
    </dgm:pt>
    <dgm:pt modelId="{2215A685-DDA7-40C3-8A3D-C3B272248D38}" cxnId="{808177CE-89A8-4BDF-A6BD-339C634CB58D}" type="sibTrans">
      <dgm:prSet/>
      <dgm:spPr/>
      <dgm:t>
        <a:bodyPr/>
        <a:p>
          <a:endParaRPr lang="zh-CN" altLang="en-US"/>
        </a:p>
      </dgm:t>
    </dgm:pt>
    <dgm:pt modelId="{0656BC49-1812-45CB-9879-F3A4E116D8B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ym typeface="+mn-ea"/>
            </a:rPr>
            <a:t>5</a:t>
          </a:r>
          <a:r>
            <a:rPr lang="uk-UA" altLang="zh-CN" b="1">
              <a:sym typeface="+mn-ea"/>
            </a:rPr>
            <a:t> мікрогрупа </a:t>
          </a:r>
          <a:r>
            <a:rPr lang="uk-UA" altLang="zh-CN" b="1">
              <a:latin typeface="Calibri" panose="020F0502020204030204" charset="0"/>
              <a:cs typeface="Calibri" panose="020F0502020204030204" charset="0"/>
              <a:sym typeface="+mn-ea"/>
            </a:rPr>
            <a:t>- </a:t>
          </a:r>
          <a:r>
            <a:rPr lang="ru-RU" altLang="en-US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  <a:sym typeface="+mn-ea"/>
            </a:rPr>
            <a:t>Ґ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  <a:sym typeface="+mn-ea"/>
            </a:rPr>
            <a:t>.</a:t>
          </a:r>
          <a:r>
            <a:rPr lang="zh-CN" altLang="en-US" b="1">
              <a:latin typeface="Calibri" panose="020F0502020204030204" charset="0"/>
              <a:cs typeface="Calibri" panose="020F0502020204030204" charset="0"/>
            </a:rPr>
            <a:t/>
          </a:r>
          <a:endParaRPr lang="zh-CN" altLang="en-US" b="1">
            <a:latin typeface="Calibri" panose="020F0502020204030204" charset="0"/>
            <a:cs typeface="Calibri" panose="020F0502020204030204" charset="0"/>
          </a:endParaRPr>
        </a:p>
      </dgm:t>
    </dgm:pt>
    <dgm:pt modelId="{43CD9DDC-F958-4452-9962-D96CCEC3043C}" cxnId="{867BF5C2-6092-433B-9499-490F2906F204}" type="parTrans">
      <dgm:prSet/>
      <dgm:spPr/>
      <dgm:t>
        <a:bodyPr/>
        <a:p>
          <a:endParaRPr lang="zh-CN" altLang="en-US"/>
        </a:p>
      </dgm:t>
    </dgm:pt>
    <dgm:pt modelId="{31D559F3-6381-4735-8105-C3F03E1FC28B}" cxnId="{867BF5C2-6092-433B-9499-490F2906F204}" type="sibTrans">
      <dgm:prSet/>
      <dgm:spPr/>
      <dgm:t>
        <a:bodyPr/>
        <a:p>
          <a:endParaRPr lang="zh-CN" altLang="en-US"/>
        </a:p>
      </dgm:t>
    </dgm:pt>
    <dgm:pt modelId="{62FAB6A1-32F4-44EE-91C5-2B44CFE49F6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ym typeface="+mn-ea"/>
            </a:rPr>
            <a:t>6</a:t>
          </a:r>
          <a:r>
            <a:rPr lang="uk-UA" altLang="zh-CN" b="1"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Д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r>
            <a:rPr lang="zh-CN" altLang="en-US"/>
            <a:t/>
          </a:r>
          <a:endParaRPr lang="zh-CN" altLang="en-US"/>
        </a:p>
      </dgm:t>
    </dgm:pt>
    <dgm:pt modelId="{0E23654A-99ED-48BC-89E9-B69D23085986}" cxnId="{3DFB7904-210B-4EB2-96EA-7120D89DD0D1}" type="parTrans">
      <dgm:prSet/>
      <dgm:spPr/>
      <dgm:t>
        <a:bodyPr/>
        <a:p>
          <a:endParaRPr lang="zh-CN" altLang="en-US"/>
        </a:p>
      </dgm:t>
    </dgm:pt>
    <dgm:pt modelId="{8D041C43-7240-41D0-A545-09E75E1A6F0C}" cxnId="{3DFB7904-210B-4EB2-96EA-7120D89DD0D1}" type="sibTrans">
      <dgm:prSet/>
      <dgm:spPr/>
      <dgm:t>
        <a:bodyPr/>
        <a:p>
          <a:endParaRPr lang="zh-CN" altLang="en-US"/>
        </a:p>
      </dgm:t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</dgm:pt>
    <dgm:pt modelId="{B238326A-CFE6-4521-930F-E91E4BFCC0A1}" type="pres">
      <dgm:prSet presAssocID="{DC6E1F64-28AC-4FBA-BF71-E4FE67A82554}" presName="ParentAccent" presStyleLbl="alignNode1" presStyleIdx="0" presStyleCnt="2"/>
      <dgm:spPr/>
    </dgm:pt>
    <dgm:pt modelId="{64FEA07D-D576-4DAA-B4E9-022B3756F7BB}" type="pres">
      <dgm:prSet presAssocID="{DC6E1F64-28AC-4FBA-BF71-E4FE67A82554}" presName="ParentSmallAccent" presStyleLbl="fgAcc1" presStyleIdx="0" presStyleCnt="2"/>
      <dgm:spPr/>
    </dgm:pt>
    <dgm:pt modelId="{E2515008-CBA9-4AF7-A24C-6922EA5D96FB}" type="pres">
      <dgm:prSet presAssocID="{DC6E1F64-28AC-4FBA-BF71-E4FE67A82554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6"/>
      <dgm:spPr/>
    </dgm:pt>
    <dgm:pt modelId="{9AA504EC-521E-4CA2-A0F6-4F147FF601DE}" type="pres">
      <dgm:prSet presAssocID="{50100B2D-FD03-4254-BB61-EB17139864F2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6"/>
      <dgm:spPr/>
    </dgm:pt>
    <dgm:pt modelId="{8C7EE341-F956-4B32-9FDC-51A19A54C5B7}" type="pres">
      <dgm:prSet presAssocID="{91257B91-677F-4091-86A9-DA2E1F096A57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8092317-E3FC-4026-987E-59FEB87E7BB5}" type="pres">
      <dgm:prSet presAssocID="{E3A00837-F571-4D38-9C2F-AADCCC20CEE6}" presName="childComposite" presStyleCnt="0">
        <dgm:presLayoutVars>
          <dgm:chMax val="0"/>
          <dgm:chPref val="0"/>
        </dgm:presLayoutVars>
      </dgm:prSet>
      <dgm:spPr/>
    </dgm:pt>
    <dgm:pt modelId="{2B4660B8-0D83-4BA4-952F-B3839E7AA1BD}" type="pres">
      <dgm:prSet presAssocID="{E3A00837-F571-4D38-9C2F-AADCCC20CEE6}" presName="ChildAccent" presStyleLbl="solidFgAcc1" presStyleIdx="2" presStyleCnt="6"/>
      <dgm:spPr/>
    </dgm:pt>
    <dgm:pt modelId="{98864C97-3AF5-4B97-89C2-E64316F053C6}" type="pres">
      <dgm:prSet presAssocID="{E3A00837-F571-4D38-9C2F-AADCCC20CEE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FC1A045-8AB1-4DC0-A80E-EBD7CAFE66CE}" type="pres">
      <dgm:prSet presAssocID="{AB71FD9A-F73D-4B51-B3E7-DE053418F91A}" presName="root" presStyleCnt="0">
        <dgm:presLayoutVars>
          <dgm:chMax/>
          <dgm:chPref/>
        </dgm:presLayoutVars>
      </dgm:prSet>
      <dgm:spPr/>
    </dgm:pt>
    <dgm:pt modelId="{F8D12FC8-36F1-4B14-A8D0-B41534B6D825}" type="pres">
      <dgm:prSet presAssocID="{AB71FD9A-F73D-4B51-B3E7-DE053418F91A}" presName="rootComposite" presStyleCnt="0">
        <dgm:presLayoutVars/>
      </dgm:prSet>
      <dgm:spPr/>
    </dgm:pt>
    <dgm:pt modelId="{4883A32C-FB6D-4470-834B-A0D0B519B6E8}" type="pres">
      <dgm:prSet presAssocID="{AB71FD9A-F73D-4B51-B3E7-DE053418F91A}" presName="ParentAccent" presStyleLbl="alignNode1" presStyleIdx="1" presStyleCnt="2"/>
      <dgm:spPr/>
    </dgm:pt>
    <dgm:pt modelId="{16272331-F376-4F78-9E72-6620FFE1EEC3}" type="pres">
      <dgm:prSet presAssocID="{AB71FD9A-F73D-4B51-B3E7-DE053418F91A}" presName="ParentSmallAccent" presStyleLbl="fgAcc1" presStyleIdx="1" presStyleCnt="2"/>
      <dgm:spPr/>
    </dgm:pt>
    <dgm:pt modelId="{D42EB80D-978D-4E33-A14B-3612F1F0EC16}" type="pres">
      <dgm:prSet presAssocID="{AB71FD9A-F73D-4B51-B3E7-DE053418F91A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578214DC-1BB7-4BA1-A6D6-E846C9C25F6B}" type="pres">
      <dgm:prSet presAssocID="{AB71FD9A-F73D-4B51-B3E7-DE053418F91A}" presName="childShape" presStyleCnt="0">
        <dgm:presLayoutVars>
          <dgm:chMax val="0"/>
          <dgm:chPref val="0"/>
        </dgm:presLayoutVars>
      </dgm:prSet>
      <dgm:spPr/>
    </dgm:pt>
    <dgm:pt modelId="{10DED540-3595-43ED-9E4B-5934EBBE357C}" type="pres">
      <dgm:prSet presAssocID="{C84205E0-9980-447F-B9E7-472B808E5842}" presName="childComposite" presStyleCnt="0">
        <dgm:presLayoutVars>
          <dgm:chMax val="0"/>
          <dgm:chPref val="0"/>
        </dgm:presLayoutVars>
      </dgm:prSet>
      <dgm:spPr/>
    </dgm:pt>
    <dgm:pt modelId="{6B4C860A-DBDB-4F25-AEE7-078D55D197F8}" type="pres">
      <dgm:prSet presAssocID="{C84205E0-9980-447F-B9E7-472B808E5842}" presName="ChildAccent" presStyleLbl="solidFgAcc1" presStyleIdx="3" presStyleCnt="6"/>
      <dgm:spPr/>
    </dgm:pt>
    <dgm:pt modelId="{54539F7E-C594-4A33-A548-FC053A5E74C0}" type="pres">
      <dgm:prSet presAssocID="{C84205E0-9980-447F-B9E7-472B808E5842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3015F0F5-1EFB-46C8-9A7D-A0E002016A95}" type="pres">
      <dgm:prSet presAssocID="{0656BC49-1812-45CB-9879-F3A4E116D8B7}" presName="childComposite" presStyleCnt="0">
        <dgm:presLayoutVars>
          <dgm:chMax val="0"/>
          <dgm:chPref val="0"/>
        </dgm:presLayoutVars>
      </dgm:prSet>
      <dgm:spPr/>
    </dgm:pt>
    <dgm:pt modelId="{E2D49713-C487-4217-897C-F1AC5452D8AE}" type="pres">
      <dgm:prSet presAssocID="{0656BC49-1812-45CB-9879-F3A4E116D8B7}" presName="ChildAccent" presStyleLbl="solidFgAcc1" presStyleIdx="4" presStyleCnt="6"/>
      <dgm:spPr/>
    </dgm:pt>
    <dgm:pt modelId="{C8B4A2BD-9153-4BF1-97C2-56D067BD9B4D}" type="pres">
      <dgm:prSet presAssocID="{0656BC49-1812-45CB-9879-F3A4E116D8B7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46A112DC-C0E7-4B5E-93B2-6829EBAB00C7}" type="pres">
      <dgm:prSet presAssocID="{62FAB6A1-32F4-44EE-91C5-2B44CFE49F6D}" presName="childComposite" presStyleCnt="0">
        <dgm:presLayoutVars>
          <dgm:chMax val="0"/>
          <dgm:chPref val="0"/>
        </dgm:presLayoutVars>
      </dgm:prSet>
      <dgm:spPr/>
    </dgm:pt>
    <dgm:pt modelId="{86D5968F-5D14-425C-BC01-D9BACC060D2B}" type="pres">
      <dgm:prSet presAssocID="{62FAB6A1-32F4-44EE-91C5-2B44CFE49F6D}" presName="ChildAccent" presStyleLbl="solidFgAcc1" presStyleIdx="5" presStyleCnt="6"/>
      <dgm:spPr/>
    </dgm:pt>
    <dgm:pt modelId="{43EAE0DB-A52C-41DB-8B6A-88727B61E0E2}" type="pres">
      <dgm:prSet presAssocID="{62FAB6A1-32F4-44EE-91C5-2B44CFE49F6D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9E0974C-108C-4D9F-ACE8-A48FF55BEC1D}" srcId="{35558AF1-0EC6-4D1C-8E90-C05FEAF92E8D}" destId="{DC6E1F64-28AC-4FBA-BF71-E4FE67A82554}" srcOrd="0" destOrd="0" parTransId="{DE25C55C-752C-4362-BF61-CB44F864000F}" sibTransId="{0DED925F-D899-478B-8059-E861EF746843}"/>
    <dgm:cxn modelId="{F88928E4-7642-4BB6-AB03-1AE83487733F}" srcId="{DC6E1F64-28AC-4FBA-BF71-E4FE67A82554}" destId="{50100B2D-FD03-4254-BB61-EB17139864F2}" srcOrd="0" destOrd="0" parTransId="{8504DA07-4D85-4E24-8B6B-CA57A43435EF}" sibTransId="{ECEAA7F9-203F-407C-A7DF-76C9E1ECD158}"/>
    <dgm:cxn modelId="{01C1665E-A93F-4B43-9075-5BD6BD4A569C}" srcId="{DC6E1F64-28AC-4FBA-BF71-E4FE67A82554}" destId="{91257B91-677F-4091-86A9-DA2E1F096A57}" srcOrd="1" destOrd="0" parTransId="{185DE02B-F7F9-42DD-B0D2-49A497F29579}" sibTransId="{BAAC09E0-365B-4A44-B632-9E71760EE119}"/>
    <dgm:cxn modelId="{736E867D-2875-4D42-BEA2-1948D7B2EE6F}" srcId="{DC6E1F64-28AC-4FBA-BF71-E4FE67A82554}" destId="{E3A00837-F571-4D38-9C2F-AADCCC20CEE6}" srcOrd="2" destOrd="0" parTransId="{949C179C-450D-4F83-A8E0-E59CE7B5E2CF}" sibTransId="{65425625-C236-4778-9377-8CE5BCFEC5DC}"/>
    <dgm:cxn modelId="{9138FCAD-A52E-419E-BD62-EFF147A457CC}" srcId="{35558AF1-0EC6-4D1C-8E90-C05FEAF92E8D}" destId="{AB71FD9A-F73D-4B51-B3E7-DE053418F91A}" srcOrd="1" destOrd="0" parTransId="{49832EFD-2DF4-4658-B3AB-26D15C75B3EF}" sibTransId="{779C825E-56F5-4ECD-9642-4749E96E4A44}"/>
    <dgm:cxn modelId="{808177CE-89A8-4BDF-A6BD-339C634CB58D}" srcId="{AB71FD9A-F73D-4B51-B3E7-DE053418F91A}" destId="{C84205E0-9980-447F-B9E7-472B808E5842}" srcOrd="0" destOrd="1" parTransId="{4530E0F5-C47F-4C11-8926-3025DF970690}" sibTransId="{2215A685-DDA7-40C3-8A3D-C3B272248D38}"/>
    <dgm:cxn modelId="{867BF5C2-6092-433B-9499-490F2906F204}" srcId="{AB71FD9A-F73D-4B51-B3E7-DE053418F91A}" destId="{0656BC49-1812-45CB-9879-F3A4E116D8B7}" srcOrd="1" destOrd="1" parTransId="{43CD9DDC-F958-4452-9962-D96CCEC3043C}" sibTransId="{31D559F3-6381-4735-8105-C3F03E1FC28B}"/>
    <dgm:cxn modelId="{3DFB7904-210B-4EB2-96EA-7120D89DD0D1}" srcId="{AB71FD9A-F73D-4B51-B3E7-DE053418F91A}" destId="{62FAB6A1-32F4-44EE-91C5-2B44CFE49F6D}" srcOrd="2" destOrd="1" parTransId="{0E23654A-99ED-48BC-89E9-B69D23085986}" sibTransId="{8D041C43-7240-41D0-A545-09E75E1A6F0C}"/>
    <dgm:cxn modelId="{E512DBBB-F5A1-4624-9403-FF48008FDE14}" type="presOf" srcId="{35558AF1-0EC6-4D1C-8E90-C05FEAF92E8D}" destId="{E8B683B4-CC9A-4EAF-8AD1-8E9040E4B842}" srcOrd="0" destOrd="0" presId="urn:microsoft.com/office/officeart/2008/layout/SquareAccentList"/>
    <dgm:cxn modelId="{F27BC3B3-4E2D-45E6-9879-6EBA0522CC36}" type="presParOf" srcId="{E8B683B4-CC9A-4EAF-8AD1-8E9040E4B842}" destId="{AABB63BC-F73A-4675-BF75-863390199BDA}" srcOrd="0" destOrd="0" presId="urn:microsoft.com/office/officeart/2008/layout/SquareAccentList"/>
    <dgm:cxn modelId="{9405DD7A-D507-4BBB-9ECA-C5432A4D16FC}" type="presParOf" srcId="{AABB63BC-F73A-4675-BF75-863390199BDA}" destId="{E7B329B0-EF90-424C-B358-35857FB7AF7B}" srcOrd="0" destOrd="0" presId="urn:microsoft.com/office/officeart/2008/layout/SquareAccentList"/>
    <dgm:cxn modelId="{09DC0E08-E69B-4EC7-A073-E0F20BCF96C5}" type="presOf" srcId="{DC6E1F64-28AC-4FBA-BF71-E4FE67A82554}" destId="{E7B329B0-EF90-424C-B358-35857FB7AF7B}" srcOrd="0" destOrd="0" presId="urn:microsoft.com/office/officeart/2008/layout/SquareAccentList"/>
    <dgm:cxn modelId="{C5BAFFBE-E715-49C9-941C-374BD445FA69}" type="presParOf" srcId="{E7B329B0-EF90-424C-B358-35857FB7AF7B}" destId="{B238326A-CFE6-4521-930F-E91E4BFCC0A1}" srcOrd="0" destOrd="0" presId="urn:microsoft.com/office/officeart/2008/layout/SquareAccentList"/>
    <dgm:cxn modelId="{B57BA6EA-4D83-4EC0-8BD6-CD6A02486918}" type="presParOf" srcId="{E7B329B0-EF90-424C-B358-35857FB7AF7B}" destId="{64FEA07D-D576-4DAA-B4E9-022B3756F7BB}" srcOrd="1" destOrd="0" presId="urn:microsoft.com/office/officeart/2008/layout/SquareAccentList"/>
    <dgm:cxn modelId="{F35E1662-428A-4A76-9CED-32AA30A6FE14}" type="presParOf" srcId="{E7B329B0-EF90-424C-B358-35857FB7AF7B}" destId="{E2515008-CBA9-4AF7-A24C-6922EA5D96FB}" srcOrd="2" destOrd="0" presId="urn:microsoft.com/office/officeart/2008/layout/SquareAccentList"/>
    <dgm:cxn modelId="{D2A227DD-8624-428C-BFEE-CEEE86F60B34}" type="presOf" srcId="{DC6E1F64-28AC-4FBA-BF71-E4FE67A82554}" destId="{E2515008-CBA9-4AF7-A24C-6922EA5D96FB}" srcOrd="0" destOrd="0" presId="urn:microsoft.com/office/officeart/2008/layout/SquareAccentList"/>
    <dgm:cxn modelId="{7CDA5347-E798-43D4-845C-AA10FE4886D9}" type="presParOf" srcId="{AABB63BC-F73A-4675-BF75-863390199BDA}" destId="{78B66652-052E-403E-9CC2-018F13CD2741}" srcOrd="1" destOrd="0" presId="urn:microsoft.com/office/officeart/2008/layout/SquareAccentList"/>
    <dgm:cxn modelId="{ACEDBFE2-252B-422D-9889-8FADE8FFEC1D}" type="presParOf" srcId="{78B66652-052E-403E-9CC2-018F13CD2741}" destId="{B523B4DF-04A5-4C3F-8739-9FBD04515E87}" srcOrd="0" destOrd="1" presId="urn:microsoft.com/office/officeart/2008/layout/SquareAccentList"/>
    <dgm:cxn modelId="{F7035324-ECEC-40DC-9048-E5F150445231}" type="presParOf" srcId="{B523B4DF-04A5-4C3F-8739-9FBD04515E87}" destId="{AD84E9CD-AD92-4902-A1EF-4DCCBE5FAD33}" srcOrd="0" destOrd="0" presId="urn:microsoft.com/office/officeart/2008/layout/SquareAccentList"/>
    <dgm:cxn modelId="{E34D0D4D-FF07-4C68-A835-BA67B97CB97D}" type="presParOf" srcId="{B523B4DF-04A5-4C3F-8739-9FBD04515E87}" destId="{9AA504EC-521E-4CA2-A0F6-4F147FF601DE}" srcOrd="1" destOrd="0" presId="urn:microsoft.com/office/officeart/2008/layout/SquareAccentList"/>
    <dgm:cxn modelId="{C705C7A7-B731-4E22-9632-2C93758FD49F}" type="presOf" srcId="{50100B2D-FD03-4254-BB61-EB17139864F2}" destId="{9AA504EC-521E-4CA2-A0F6-4F147FF601DE}" srcOrd="0" destOrd="0" presId="urn:microsoft.com/office/officeart/2008/layout/SquareAccentList"/>
    <dgm:cxn modelId="{B43C33FD-F072-461B-9CE5-93D8D3D5FA1E}" type="presParOf" srcId="{78B66652-052E-403E-9CC2-018F13CD2741}" destId="{9C8524DD-DA69-4234-B276-26C557022C5B}" srcOrd="1" destOrd="1" presId="urn:microsoft.com/office/officeart/2008/layout/SquareAccentList"/>
    <dgm:cxn modelId="{29A6D51B-D3CE-4A51-89B4-B667FE1189B7}" type="presParOf" srcId="{9C8524DD-DA69-4234-B276-26C557022C5B}" destId="{9309CEC0-599A-42DF-8AF7-247C32AB562F}" srcOrd="0" destOrd="1" presId="urn:microsoft.com/office/officeart/2008/layout/SquareAccentList"/>
    <dgm:cxn modelId="{89E10FAB-4D45-4AE1-8A50-C4CEBFE9CD87}" type="presParOf" srcId="{9C8524DD-DA69-4234-B276-26C557022C5B}" destId="{8C7EE341-F956-4B32-9FDC-51A19A54C5B7}" srcOrd="1" destOrd="1" presId="urn:microsoft.com/office/officeart/2008/layout/SquareAccentList"/>
    <dgm:cxn modelId="{E438BAB7-DB78-464C-A8DB-E3B83EEEC450}" type="presOf" srcId="{91257B91-677F-4091-86A9-DA2E1F096A57}" destId="{8C7EE341-F956-4B32-9FDC-51A19A54C5B7}" srcOrd="0" destOrd="0" presId="urn:microsoft.com/office/officeart/2008/layout/SquareAccentList"/>
    <dgm:cxn modelId="{6EA7EDD6-4E36-4C25-B4F4-1EEA14098B5A}" type="presParOf" srcId="{78B66652-052E-403E-9CC2-018F13CD2741}" destId="{C8092317-E3FC-4026-987E-59FEB87E7BB5}" srcOrd="2" destOrd="1" presId="urn:microsoft.com/office/officeart/2008/layout/SquareAccentList"/>
    <dgm:cxn modelId="{0C88CE47-FB55-4286-8CE5-4DC23FF3F6C1}" type="presParOf" srcId="{C8092317-E3FC-4026-987E-59FEB87E7BB5}" destId="{2B4660B8-0D83-4BA4-952F-B3839E7AA1BD}" srcOrd="0" destOrd="2" presId="urn:microsoft.com/office/officeart/2008/layout/SquareAccentList"/>
    <dgm:cxn modelId="{EDAC81FA-AD2B-49C5-A23A-06E65F126EB9}" type="presParOf" srcId="{C8092317-E3FC-4026-987E-59FEB87E7BB5}" destId="{98864C97-3AF5-4B97-89C2-E64316F053C6}" srcOrd="1" destOrd="2" presId="urn:microsoft.com/office/officeart/2008/layout/SquareAccentList"/>
    <dgm:cxn modelId="{A0D6A2DE-CF14-4784-99D0-B2C8D01B2618}" type="presOf" srcId="{E3A00837-F571-4D38-9C2F-AADCCC20CEE6}" destId="{98864C97-3AF5-4B97-89C2-E64316F053C6}" srcOrd="0" destOrd="0" presId="urn:microsoft.com/office/officeart/2008/layout/SquareAccentList"/>
    <dgm:cxn modelId="{C62795F8-8024-4AD0-B39E-6774DD698834}" type="presParOf" srcId="{E8B683B4-CC9A-4EAF-8AD1-8E9040E4B842}" destId="{FFC1A045-8AB1-4DC0-A80E-EBD7CAFE66CE}" srcOrd="1" destOrd="0" presId="urn:microsoft.com/office/officeart/2008/layout/SquareAccentList"/>
    <dgm:cxn modelId="{218E4C35-598A-46B7-94FB-F256C7E599AB}" type="presParOf" srcId="{FFC1A045-8AB1-4DC0-A80E-EBD7CAFE66CE}" destId="{F8D12FC8-36F1-4B14-A8D0-B41534B6D825}" srcOrd="0" destOrd="1" presId="urn:microsoft.com/office/officeart/2008/layout/SquareAccentList"/>
    <dgm:cxn modelId="{17640081-46AD-4F11-90B6-695089D763DF}" type="presOf" srcId="{AB71FD9A-F73D-4B51-B3E7-DE053418F91A}" destId="{F8D12FC8-36F1-4B14-A8D0-B41534B6D825}" srcOrd="0" destOrd="0" presId="urn:microsoft.com/office/officeart/2008/layout/SquareAccentList"/>
    <dgm:cxn modelId="{30CBFA31-3EBE-4EAF-ABAD-FA693B94ACE7}" type="presParOf" srcId="{F8D12FC8-36F1-4B14-A8D0-B41534B6D825}" destId="{4883A32C-FB6D-4470-834B-A0D0B519B6E8}" srcOrd="0" destOrd="0" presId="urn:microsoft.com/office/officeart/2008/layout/SquareAccentList"/>
    <dgm:cxn modelId="{AFD01C7F-4EB1-4531-8511-EFC987F29C56}" type="presParOf" srcId="{F8D12FC8-36F1-4B14-A8D0-B41534B6D825}" destId="{16272331-F376-4F78-9E72-6620FFE1EEC3}" srcOrd="1" destOrd="0" presId="urn:microsoft.com/office/officeart/2008/layout/SquareAccentList"/>
    <dgm:cxn modelId="{083CED3E-6B17-4092-9DD0-C666D26F2F45}" type="presParOf" srcId="{F8D12FC8-36F1-4B14-A8D0-B41534B6D825}" destId="{D42EB80D-978D-4E33-A14B-3612F1F0EC16}" srcOrd="2" destOrd="0" presId="urn:microsoft.com/office/officeart/2008/layout/SquareAccentList"/>
    <dgm:cxn modelId="{28147EA1-DA4E-4E87-8B2D-D2F7423858E3}" type="presOf" srcId="{AB71FD9A-F73D-4B51-B3E7-DE053418F91A}" destId="{D42EB80D-978D-4E33-A14B-3612F1F0EC16}" srcOrd="0" destOrd="0" presId="urn:microsoft.com/office/officeart/2008/layout/SquareAccentList"/>
    <dgm:cxn modelId="{D09EC2F3-B6D9-4ECD-A90D-D6AE1CE578E7}" type="presParOf" srcId="{FFC1A045-8AB1-4DC0-A80E-EBD7CAFE66CE}" destId="{578214DC-1BB7-4BA1-A6D6-E846C9C25F6B}" srcOrd="1" destOrd="1" presId="urn:microsoft.com/office/officeart/2008/layout/SquareAccentList"/>
    <dgm:cxn modelId="{22B79AAE-80C5-4C79-B063-BB8461BD7EAA}" type="presParOf" srcId="{578214DC-1BB7-4BA1-A6D6-E846C9C25F6B}" destId="{10DED540-3595-43ED-9E4B-5934EBBE357C}" srcOrd="0" destOrd="1" presId="urn:microsoft.com/office/officeart/2008/layout/SquareAccentList"/>
    <dgm:cxn modelId="{E29A2137-3B78-4893-A092-B58E407D8E7E}" type="presParOf" srcId="{10DED540-3595-43ED-9E4B-5934EBBE357C}" destId="{6B4C860A-DBDB-4F25-AEE7-078D55D197F8}" srcOrd="0" destOrd="0" presId="urn:microsoft.com/office/officeart/2008/layout/SquareAccentList"/>
    <dgm:cxn modelId="{31DE4B42-CAED-440E-A60B-96D704261BB1}" type="presParOf" srcId="{10DED540-3595-43ED-9E4B-5934EBBE357C}" destId="{54539F7E-C594-4A33-A548-FC053A5E74C0}" srcOrd="1" destOrd="0" presId="urn:microsoft.com/office/officeart/2008/layout/SquareAccentList"/>
    <dgm:cxn modelId="{40915797-CA57-4B75-A64D-2F50F40FEF93}" type="presOf" srcId="{C84205E0-9980-447F-B9E7-472B808E5842}" destId="{54539F7E-C594-4A33-A548-FC053A5E74C0}" srcOrd="0" destOrd="0" presId="urn:microsoft.com/office/officeart/2008/layout/SquareAccentList"/>
    <dgm:cxn modelId="{67649FBC-D368-41A0-A5CA-EF49752B5709}" type="presParOf" srcId="{578214DC-1BB7-4BA1-A6D6-E846C9C25F6B}" destId="{3015F0F5-1EFB-46C8-9A7D-A0E002016A95}" srcOrd="1" destOrd="1" presId="urn:microsoft.com/office/officeart/2008/layout/SquareAccentList"/>
    <dgm:cxn modelId="{3CDBD874-B751-40D3-837F-6B532D5F238D}" type="presParOf" srcId="{3015F0F5-1EFB-46C8-9A7D-A0E002016A95}" destId="{E2D49713-C487-4217-897C-F1AC5452D8AE}" srcOrd="0" destOrd="1" presId="urn:microsoft.com/office/officeart/2008/layout/SquareAccentList"/>
    <dgm:cxn modelId="{440F3C21-04DF-4E22-ACEC-552318909A91}" type="presParOf" srcId="{3015F0F5-1EFB-46C8-9A7D-A0E002016A95}" destId="{C8B4A2BD-9153-4BF1-97C2-56D067BD9B4D}" srcOrd="1" destOrd="1" presId="urn:microsoft.com/office/officeart/2008/layout/SquareAccentList"/>
    <dgm:cxn modelId="{6FA89687-A7EF-41DE-806C-99B495ADC034}" type="presOf" srcId="{0656BC49-1812-45CB-9879-F3A4E116D8B7}" destId="{C8B4A2BD-9153-4BF1-97C2-56D067BD9B4D}" srcOrd="0" destOrd="0" presId="urn:microsoft.com/office/officeart/2008/layout/SquareAccentList"/>
    <dgm:cxn modelId="{BAD455C8-B2D6-469F-8B2A-D14DB701016F}" type="presParOf" srcId="{578214DC-1BB7-4BA1-A6D6-E846C9C25F6B}" destId="{46A112DC-C0E7-4B5E-93B2-6829EBAB00C7}" srcOrd="2" destOrd="1" presId="urn:microsoft.com/office/officeart/2008/layout/SquareAccentList"/>
    <dgm:cxn modelId="{E4581A8F-39BF-49F3-9554-CC08F63A9EB1}" type="presParOf" srcId="{46A112DC-C0E7-4B5E-93B2-6829EBAB00C7}" destId="{86D5968F-5D14-425C-BC01-D9BACC060D2B}" srcOrd="0" destOrd="2" presId="urn:microsoft.com/office/officeart/2008/layout/SquareAccentList"/>
    <dgm:cxn modelId="{C1C94C43-DA75-4188-8512-736E9C050AF5}" type="presParOf" srcId="{46A112DC-C0E7-4B5E-93B2-6829EBAB00C7}" destId="{43EAE0DB-A52C-41DB-8B6A-88727B61E0E2}" srcOrd="1" destOrd="2" presId="urn:microsoft.com/office/officeart/2008/layout/SquareAccentList"/>
    <dgm:cxn modelId="{A4D7000E-665E-4670-AFB6-A55FF412EF89}" type="presOf" srcId="{62FAB6A1-32F4-44EE-91C5-2B44CFE49F6D}" destId="{43EAE0DB-A52C-41DB-8B6A-88727B61E0E2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B238326A-CFE6-4521-930F-E91E4BFCC0A1}">
      <dsp:nvSpPr>
        <dsp:cNvPr id="3" name="Прямоугольник 2"/>
        <dsp:cNvSpPr/>
      </dsp:nvSpPr>
      <dsp:spPr bwMode="white">
        <a:xfrm>
          <a:off x="0" y="837952"/>
          <a:ext cx="3964878" cy="466456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837952"/>
        <a:ext cx="3964878" cy="466456"/>
      </dsp:txXfrm>
    </dsp:sp>
    <dsp:sp modelId="{64FEA07D-D576-4DAA-B4E9-022B3756F7BB}">
      <dsp:nvSpPr>
        <dsp:cNvPr id="4" name="Прямоугольник 3"/>
        <dsp:cNvSpPr/>
      </dsp:nvSpPr>
      <dsp:spPr bwMode="white">
        <a:xfrm>
          <a:off x="0" y="1013134"/>
          <a:ext cx="291274" cy="2912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0" y="1013134"/>
        <a:ext cx="291274" cy="291274"/>
      </dsp:txXfrm>
    </dsp:sp>
    <dsp:sp modelId="{E2515008-CBA9-4AF7-A24C-6922EA5D96FB}">
      <dsp:nvSpPr>
        <dsp:cNvPr id="5" name="Прямоугольник 4"/>
        <dsp:cNvSpPr/>
      </dsp:nvSpPr>
      <dsp:spPr bwMode="white">
        <a:xfrm>
          <a:off x="0" y="0"/>
          <a:ext cx="3964878" cy="83795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7630" tIns="58420" rIns="87630" bIns="58420" anchor="ctr"/>
        <a:lstStyle>
          <a:lvl1pPr algn="l">
            <a:defRPr sz="46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0" y="0"/>
        <a:ext cx="3964878" cy="837952"/>
      </dsp:txXfrm>
    </dsp:sp>
    <dsp:sp modelId="{AD84E9CD-AD92-4902-A1EF-4DCCBE5FAD33}">
      <dsp:nvSpPr>
        <dsp:cNvPr id="6" name="Прямоугольник 5"/>
        <dsp:cNvSpPr/>
      </dsp:nvSpPr>
      <dsp:spPr bwMode="white">
        <a:xfrm>
          <a:off x="0" y="1692085"/>
          <a:ext cx="291267" cy="29126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1692085"/>
        <a:ext cx="291267" cy="291267"/>
      </dsp:txXfrm>
    </dsp:sp>
    <dsp:sp modelId="{9AA504EC-521E-4CA2-A0F6-4F147FF601DE}">
      <dsp:nvSpPr>
        <dsp:cNvPr id="7" name="Прямоугольник 6"/>
        <dsp:cNvSpPr/>
      </dsp:nvSpPr>
      <dsp:spPr bwMode="white">
        <a:xfrm>
          <a:off x="277541" y="1498246"/>
          <a:ext cx="3687337" cy="67894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464" tIns="156464" rIns="156464" bIns="156464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olidFill>
                <a:schemeClr val="tx1"/>
              </a:solidFill>
            </a:rPr>
            <a:t>1 мікрогрупа - </a:t>
          </a:r>
          <a:r>
            <a:rPr lang="uk-UA" altLang="zh-CN" b="1">
              <a:solidFill>
                <a:srgbClr val="7030A0"/>
              </a:solidFill>
            </a:rPr>
            <a:t>А</a:t>
          </a:r>
          <a:r>
            <a:rPr lang="uk-UA" altLang="zh-CN" b="1">
              <a:solidFill>
                <a:srgbClr val="7030A0"/>
              </a:solidFill>
            </a:rPr>
            <a:t>.</a:t>
          </a:r>
          <a:endParaRPr lang="uk-UA" altLang="zh-CN" b="1">
            <a:solidFill>
              <a:srgbClr val="7030A0"/>
            </a:solidFill>
          </a:endParaRPr>
        </a:p>
      </dsp:txBody>
      <dsp:txXfrm>
        <a:off x="277541" y="1498246"/>
        <a:ext cx="3687337" cy="678944"/>
      </dsp:txXfrm>
    </dsp:sp>
    <dsp:sp modelId="{9309CEC0-599A-42DF-8AF7-247C32AB562F}">
      <dsp:nvSpPr>
        <dsp:cNvPr id="8" name="Прямоугольник 7"/>
        <dsp:cNvSpPr/>
      </dsp:nvSpPr>
      <dsp:spPr bwMode="white">
        <a:xfrm>
          <a:off x="0" y="2371029"/>
          <a:ext cx="291267" cy="29126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2371029"/>
        <a:ext cx="291267" cy="291267"/>
      </dsp:txXfrm>
    </dsp:sp>
    <dsp:sp modelId="{8C7EE341-F956-4B32-9FDC-51A19A54C5B7}">
      <dsp:nvSpPr>
        <dsp:cNvPr id="9" name="Прямоугольник 8"/>
        <dsp:cNvSpPr/>
      </dsp:nvSpPr>
      <dsp:spPr bwMode="white">
        <a:xfrm>
          <a:off x="277541" y="2177191"/>
          <a:ext cx="3687337" cy="67894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464" tIns="156464" rIns="156464" bIns="156464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olidFill>
                <a:schemeClr val="tx1"/>
              </a:solidFill>
              <a:sym typeface="+mn-ea"/>
            </a:rPr>
            <a:t>2</a:t>
          </a:r>
          <a:r>
            <a:rPr lang="uk-UA" altLang="zh-CN" b="1">
              <a:solidFill>
                <a:schemeClr val="tx1"/>
              </a:solidFill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Б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endParaRPr lang="zh-CN" altLang="en-US">
            <a:solidFill>
              <a:schemeClr val="tx1"/>
            </a:solidFill>
          </a:endParaRPr>
        </a:p>
      </dsp:txBody>
      <dsp:txXfrm>
        <a:off x="277541" y="2177191"/>
        <a:ext cx="3687337" cy="678944"/>
      </dsp:txXfrm>
    </dsp:sp>
    <dsp:sp modelId="{2B4660B8-0D83-4BA4-952F-B3839E7AA1BD}">
      <dsp:nvSpPr>
        <dsp:cNvPr id="10" name="Прямоугольник 9"/>
        <dsp:cNvSpPr/>
      </dsp:nvSpPr>
      <dsp:spPr bwMode="white">
        <a:xfrm>
          <a:off x="0" y="3049974"/>
          <a:ext cx="291267" cy="29126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3049974"/>
        <a:ext cx="291267" cy="291267"/>
      </dsp:txXfrm>
    </dsp:sp>
    <dsp:sp modelId="{98864C97-3AF5-4B97-89C2-E64316F053C6}">
      <dsp:nvSpPr>
        <dsp:cNvPr id="11" name="Прямоугольник 10"/>
        <dsp:cNvSpPr/>
      </dsp:nvSpPr>
      <dsp:spPr bwMode="white">
        <a:xfrm>
          <a:off x="277541" y="2856135"/>
          <a:ext cx="3687337" cy="67894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464" tIns="156464" rIns="156464" bIns="156464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olidFill>
                <a:schemeClr val="tx1"/>
              </a:solidFill>
              <a:sym typeface="+mn-ea"/>
            </a:rPr>
            <a:t>3</a:t>
          </a:r>
          <a:r>
            <a:rPr lang="uk-UA" altLang="zh-CN" b="1">
              <a:solidFill>
                <a:schemeClr val="tx1"/>
              </a:solidFill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В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endParaRPr lang="zh-CN" altLang="en-US">
            <a:solidFill>
              <a:schemeClr val="tx1"/>
            </a:solidFill>
          </a:endParaRPr>
        </a:p>
      </dsp:txBody>
      <dsp:txXfrm>
        <a:off x="277541" y="2856135"/>
        <a:ext cx="3687337" cy="678944"/>
      </dsp:txXfrm>
    </dsp:sp>
    <dsp:sp modelId="{4883A32C-FB6D-4470-834B-A0D0B519B6E8}">
      <dsp:nvSpPr>
        <dsp:cNvPr id="21" name="Прямоугольник 20"/>
        <dsp:cNvSpPr/>
      </dsp:nvSpPr>
      <dsp:spPr bwMode="white">
        <a:xfrm>
          <a:off x="4163122" y="837952"/>
          <a:ext cx="3964878" cy="466456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163122" y="837952"/>
        <a:ext cx="3964878" cy="466456"/>
      </dsp:txXfrm>
    </dsp:sp>
    <dsp:sp modelId="{16272331-F376-4F78-9E72-6620FFE1EEC3}">
      <dsp:nvSpPr>
        <dsp:cNvPr id="13" name="Прямоугольник 12"/>
        <dsp:cNvSpPr/>
      </dsp:nvSpPr>
      <dsp:spPr bwMode="white">
        <a:xfrm>
          <a:off x="4163122" y="1013134"/>
          <a:ext cx="291274" cy="2912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4163122" y="1013134"/>
        <a:ext cx="291274" cy="291274"/>
      </dsp:txXfrm>
    </dsp:sp>
    <dsp:sp modelId="{D42EB80D-978D-4E33-A14B-3612F1F0EC16}">
      <dsp:nvSpPr>
        <dsp:cNvPr id="14" name="Прямоугольник 13"/>
        <dsp:cNvSpPr/>
      </dsp:nvSpPr>
      <dsp:spPr bwMode="white">
        <a:xfrm>
          <a:off x="4163122" y="0"/>
          <a:ext cx="3964878" cy="83795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7630" tIns="58420" rIns="87630" bIns="58420" anchor="ctr"/>
        <a:lstStyle>
          <a:lvl1pPr algn="l">
            <a:defRPr sz="46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163122" y="0"/>
        <a:ext cx="3964878" cy="837952"/>
      </dsp:txXfrm>
    </dsp:sp>
    <dsp:sp modelId="{6B4C860A-DBDB-4F25-AEE7-078D55D197F8}">
      <dsp:nvSpPr>
        <dsp:cNvPr id="15" name="Прямоугольник 14"/>
        <dsp:cNvSpPr/>
      </dsp:nvSpPr>
      <dsp:spPr bwMode="white">
        <a:xfrm>
          <a:off x="4163122" y="1692085"/>
          <a:ext cx="291267" cy="29126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163122" y="1692085"/>
        <a:ext cx="291267" cy="291267"/>
      </dsp:txXfrm>
    </dsp:sp>
    <dsp:sp modelId="{54539F7E-C594-4A33-A548-FC053A5E74C0}">
      <dsp:nvSpPr>
        <dsp:cNvPr id="16" name="Прямоугольник 15"/>
        <dsp:cNvSpPr/>
      </dsp:nvSpPr>
      <dsp:spPr bwMode="white">
        <a:xfrm>
          <a:off x="4440663" y="1498246"/>
          <a:ext cx="3687337" cy="67894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464" tIns="156464" rIns="156464" bIns="156464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olidFill>
                <a:schemeClr val="tx1"/>
              </a:solidFill>
              <a:sym typeface="+mn-ea"/>
            </a:rPr>
            <a:t>4</a:t>
          </a:r>
          <a:r>
            <a:rPr lang="uk-UA" altLang="zh-CN" b="1">
              <a:solidFill>
                <a:schemeClr val="tx1"/>
              </a:solidFill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Г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endParaRPr lang="zh-CN" altLang="en-US">
            <a:solidFill>
              <a:schemeClr val="tx1"/>
            </a:solidFill>
          </a:endParaRPr>
        </a:p>
      </dsp:txBody>
      <dsp:txXfrm>
        <a:off x="4440663" y="1498246"/>
        <a:ext cx="3687337" cy="678944"/>
      </dsp:txXfrm>
    </dsp:sp>
    <dsp:sp modelId="{E2D49713-C487-4217-897C-F1AC5452D8AE}">
      <dsp:nvSpPr>
        <dsp:cNvPr id="17" name="Прямоугольник 16"/>
        <dsp:cNvSpPr/>
      </dsp:nvSpPr>
      <dsp:spPr bwMode="white">
        <a:xfrm>
          <a:off x="4163122" y="2371029"/>
          <a:ext cx="291267" cy="29126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163122" y="2371029"/>
        <a:ext cx="291267" cy="291267"/>
      </dsp:txXfrm>
    </dsp:sp>
    <dsp:sp modelId="{C8B4A2BD-9153-4BF1-97C2-56D067BD9B4D}">
      <dsp:nvSpPr>
        <dsp:cNvPr id="18" name="Прямоугольник 17"/>
        <dsp:cNvSpPr/>
      </dsp:nvSpPr>
      <dsp:spPr bwMode="white">
        <a:xfrm>
          <a:off x="4440663" y="2177191"/>
          <a:ext cx="3687337" cy="67894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464" tIns="156464" rIns="156464" bIns="156464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olidFill>
                <a:schemeClr val="tx1"/>
              </a:solidFill>
              <a:sym typeface="+mn-ea"/>
            </a:rPr>
            <a:t>5</a:t>
          </a:r>
          <a:r>
            <a:rPr lang="uk-UA" altLang="zh-CN" b="1">
              <a:solidFill>
                <a:schemeClr val="tx1"/>
              </a:solidFill>
              <a:sym typeface="+mn-ea"/>
            </a:rPr>
            <a:t> мікрогрупа </a:t>
          </a:r>
          <a:r>
            <a:rPr lang="uk-UA" altLang="zh-CN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rPr>
            <a:t>- </a:t>
          </a:r>
          <a:r>
            <a:rPr lang="ru-RU" altLang="en-US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  <a:sym typeface="+mn-ea"/>
            </a:rPr>
            <a:t>Ґ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  <a:sym typeface="+mn-ea"/>
            </a:rPr>
            <a:t>.</a:t>
          </a:r>
          <a:endParaRPr lang="zh-CN" altLang="en-US" b="1">
            <a:solidFill>
              <a:schemeClr val="tx1"/>
            </a:solidFill>
            <a:latin typeface="Calibri" panose="020F0502020204030204" charset="0"/>
            <a:cs typeface="Calibri" panose="020F0502020204030204" charset="0"/>
          </a:endParaRPr>
        </a:p>
      </dsp:txBody>
      <dsp:txXfrm>
        <a:off x="4440663" y="2177191"/>
        <a:ext cx="3687337" cy="678944"/>
      </dsp:txXfrm>
    </dsp:sp>
    <dsp:sp modelId="{86D5968F-5D14-425C-BC01-D9BACC060D2B}">
      <dsp:nvSpPr>
        <dsp:cNvPr id="19" name="Прямоугольник 18"/>
        <dsp:cNvSpPr/>
      </dsp:nvSpPr>
      <dsp:spPr bwMode="white">
        <a:xfrm>
          <a:off x="4163122" y="3049974"/>
          <a:ext cx="291267" cy="29126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163122" y="3049974"/>
        <a:ext cx="291267" cy="291267"/>
      </dsp:txXfrm>
    </dsp:sp>
    <dsp:sp modelId="{43EAE0DB-A52C-41DB-8B6A-88727B61E0E2}">
      <dsp:nvSpPr>
        <dsp:cNvPr id="20" name="Прямоугольник 19"/>
        <dsp:cNvSpPr/>
      </dsp:nvSpPr>
      <dsp:spPr bwMode="white">
        <a:xfrm>
          <a:off x="4440663" y="2856135"/>
          <a:ext cx="3687337" cy="67894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464" tIns="156464" rIns="156464" bIns="156464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b="1">
              <a:solidFill>
                <a:schemeClr val="tx1"/>
              </a:solidFill>
              <a:sym typeface="+mn-ea"/>
            </a:rPr>
            <a:t>6</a:t>
          </a:r>
          <a:r>
            <a:rPr lang="uk-UA" altLang="zh-CN" b="1">
              <a:solidFill>
                <a:schemeClr val="tx1"/>
              </a:solidFill>
              <a:sym typeface="+mn-ea"/>
            </a:rPr>
            <a:t> мікрогрупа - 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Д</a:t>
          </a:r>
          <a:r>
            <a:rPr lang="uk-UA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rPr>
            <a:t>.</a:t>
          </a:r>
          <a:endParaRPr lang="zh-CN" altLang="en-US">
            <a:solidFill>
              <a:schemeClr val="tx1"/>
            </a:solidFill>
          </a:endParaRPr>
        </a:p>
      </dsp:txBody>
      <dsp:txXfrm>
        <a:off x="4440663" y="2856135"/>
        <a:ext cx="3687337" cy="67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hyperlink" Target="https://www.online-stopwatch.com/candle-timer/full-screen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hyperlink" Target="https://www.online-stopwatch.com/eggtimer-countdown/full-screen/" TargetMode="Externa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510" y="101600"/>
            <a:ext cx="11904980" cy="665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1" name="Текстовое поле 100"/>
          <p:cNvSpPr txBox="1"/>
          <p:nvPr/>
        </p:nvSpPr>
        <p:spPr>
          <a:xfrm>
            <a:off x="1014730" y="1772920"/>
            <a:ext cx="102374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 algn="just">
              <a:buFont typeface="Wingdings" panose="05000000000000000000" charset="0"/>
              <a:buChar char="o"/>
            </a:pPr>
            <a:r>
              <a:rPr 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Що ви відчували, коли ділилися інформацією про конспектування в парах-трійках?</a:t>
            </a:r>
            <a:endParaRPr 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 algn="just">
              <a:buFont typeface="Wingdings" panose="05000000000000000000" charset="0"/>
              <a:buChar char="o"/>
            </a:pP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Наскільки докладно вдалося відтворити інформацію про конспектування? </a:t>
            </a:r>
            <a:endParaRPr lang="uk-UA" alt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 algn="just">
              <a:buFont typeface="Wingdings" panose="05000000000000000000" charset="0"/>
              <a:buChar char="o"/>
            </a:pP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Що б ви порекомендували іншим під час запам</a:t>
            </a:r>
            <a:r>
              <a:rPr lang="en-US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’</a:t>
            </a: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ятовування та відтворення інформації?</a:t>
            </a:r>
            <a:endParaRPr lang="uk-UA" alt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137660" y="1182370"/>
            <a:ext cx="4050665" cy="42989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Рефлексія</a:t>
            </a:r>
            <a:endParaRPr lang="uk-UA" sz="2200" b="1" i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3"/>
          <p:cNvPicPr>
            <a:picLocks noChangeAspect="1"/>
          </p:cNvPicPr>
          <p:nvPr/>
        </p:nvPicPr>
        <p:blipFill>
          <a:blip r:embed="rId1"/>
          <a:srcRect r="46551" b="17593"/>
          <a:stretch>
            <a:fillRect/>
          </a:stretch>
        </p:blipFill>
        <p:spPr>
          <a:xfrm>
            <a:off x="4138295" y="167005"/>
            <a:ext cx="4049395" cy="8020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785" y="4426585"/>
            <a:ext cx="1916430" cy="191643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863465" y="6382385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http://surl.li/eseuv</a:t>
            </a:r>
            <a:endParaRPr kumimoji="0" lang="ru-RU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677670" y="2032635"/>
            <a:ext cx="966152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2400" b="1">
                <a:latin typeface="Times New Roman" panose="02020603050405020304" charset="0"/>
              </a:rPr>
              <a:t>Мета</a:t>
            </a:r>
            <a:r>
              <a:rPr lang="en-US" sz="2400" b="0">
                <a:latin typeface="Times New Roman" panose="02020603050405020304" charset="0"/>
              </a:rPr>
              <a:t>: </a:t>
            </a:r>
            <a:endParaRPr lang="en-US" sz="2400" b="0">
              <a:latin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charset="0"/>
              </a:rPr>
              <a:t>допомогти учням та ученицям зрозуміти особливості створення конспекту;</a:t>
            </a:r>
            <a:endParaRPr lang="en-US" sz="2400" b="0">
              <a:latin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charset="0"/>
              </a:rPr>
              <a:t> ознайомити з ефективними прийомами запам’ятовування; </a:t>
            </a:r>
            <a:endParaRPr lang="en-US" sz="2400" b="0">
              <a:latin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charset="0"/>
              </a:rPr>
              <a:t>удосконалювати навички роботи з інформацією, переказу тексту, створення конспекту; </a:t>
            </a:r>
            <a:endParaRPr lang="en-US" sz="2400" b="0">
              <a:latin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charset="0"/>
              </a:rPr>
              <a:t>розвивати соціальні компетентності та уміння працювати індивідуально, у групах, парах</a:t>
            </a:r>
            <a:endParaRPr lang="ru-RU" altLang="en-US" sz="240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37105" y="258445"/>
            <a:ext cx="8542020" cy="1097280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358640" y="20955"/>
            <a:ext cx="7571740" cy="7683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Оберіть одну з карток-коміксів,</a:t>
            </a:r>
            <a:endParaRPr sz="2200" b="1" i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утворіть 6 груп</a:t>
            </a:r>
            <a:endParaRPr sz="2200" b="1" i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3"/>
          <p:cNvPicPr>
            <a:picLocks noChangeAspect="1"/>
          </p:cNvPicPr>
          <p:nvPr/>
        </p:nvPicPr>
        <p:blipFill>
          <a:blip r:embed="rId1"/>
          <a:srcRect r="46551" b="17593"/>
          <a:stretch>
            <a:fillRect/>
          </a:stretch>
        </p:blipFill>
        <p:spPr>
          <a:xfrm>
            <a:off x="0" y="20320"/>
            <a:ext cx="4241800" cy="84010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/>
          <a:srcRect t="914" r="292"/>
          <a:stretch>
            <a:fillRect/>
          </a:stretch>
        </p:blipFill>
        <p:spPr>
          <a:xfrm>
            <a:off x="226695" y="1116965"/>
            <a:ext cx="11703685" cy="5641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1" name="Текстовое поле 100"/>
          <p:cNvSpPr txBox="1"/>
          <p:nvPr/>
        </p:nvSpPr>
        <p:spPr>
          <a:xfrm>
            <a:off x="1044575" y="2254885"/>
            <a:ext cx="102374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buFont typeface="Wingdings" panose="05000000000000000000" charset="0"/>
              <a:buChar char="o"/>
            </a:pP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Прокоментуйте цитату, представлену в коміксі.</a:t>
            </a:r>
            <a:endParaRPr lang="uk-UA" alt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o"/>
            </a:pPr>
            <a:r>
              <a:rPr lang="uk-UA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Що підказує це висловлювання</a:t>
            </a:r>
            <a:r>
              <a:rPr 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o"/>
            </a:pPr>
            <a:endParaRPr 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137660" y="1182370"/>
            <a:ext cx="4050665" cy="42989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Рефлексія</a:t>
            </a:r>
            <a:endParaRPr lang="uk-UA" sz="2200" b="1" i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3"/>
          <p:cNvPicPr>
            <a:picLocks noChangeAspect="1"/>
          </p:cNvPicPr>
          <p:nvPr/>
        </p:nvPicPr>
        <p:blipFill>
          <a:blip r:embed="rId1"/>
          <a:srcRect r="46551" b="17593"/>
          <a:stretch>
            <a:fillRect/>
          </a:stretch>
        </p:blipFill>
        <p:spPr>
          <a:xfrm>
            <a:off x="4138295" y="167005"/>
            <a:ext cx="4049395" cy="8020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990" y="3638550"/>
            <a:ext cx="2834005" cy="28340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863465" y="6382385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http://surl.li/eseuv</a:t>
            </a:r>
            <a:endParaRPr kumimoji="0" lang="ru-RU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10"/>
          <p:cNvSpPr txBox="1"/>
          <p:nvPr/>
        </p:nvSpPr>
        <p:spPr>
          <a:xfrm>
            <a:off x="4241800" y="20320"/>
            <a:ext cx="7865745" cy="5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Робота в групах “Як створити конспект”</a:t>
            </a:r>
            <a:endParaRPr lang="uk-UA" sz="30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12" name="Изображение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1645285" y="1897380"/>
            <a:ext cx="5414010" cy="504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7366635" y="1897380"/>
            <a:ext cx="5414010" cy="504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2628900" y="2266950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1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5469890" y="2247265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2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8360410" y="2266950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3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10182225" y="2247265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4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2628900" y="4931410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4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Прямоугольник 12">
            <a:hlinkClick r:id="" action="ppaction://noaction"/>
          </p:cNvPr>
          <p:cNvSpPr/>
          <p:nvPr/>
        </p:nvSpPr>
        <p:spPr>
          <a:xfrm>
            <a:off x="5469890" y="4951095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5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Прямоугольник 14">
            <a:hlinkClick r:id="" action="ppaction://noaction"/>
          </p:cNvPr>
          <p:cNvSpPr/>
          <p:nvPr/>
        </p:nvSpPr>
        <p:spPr>
          <a:xfrm>
            <a:off x="10043160" y="1797685"/>
            <a:ext cx="2972435" cy="50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5120" y="478155"/>
            <a:ext cx="8274050" cy="149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1300" b="1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Запам’ятати інформацію різними способами:</a:t>
            </a:r>
            <a:endParaRPr lang="uk-UA" altLang="ru-RU" sz="1300" b="1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altLang="ru-RU" sz="1300" b="1" i="1">
                <a:latin typeface="Calibri" panose="020F0502020204030204" charset="0"/>
                <a:cs typeface="Calibri" panose="020F0502020204030204" charset="0"/>
              </a:rPr>
              <a:t> І група - шляхом маркування ключових слів</a:t>
            </a:r>
            <a:endParaRPr lang="uk-UA" altLang="ru-RU" sz="1300" b="1" i="1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altLang="ru-RU" sz="1300" b="1" i="1">
                <a:latin typeface="Calibri" panose="020F0502020204030204" charset="0"/>
                <a:cs typeface="Calibri" panose="020F0502020204030204" charset="0"/>
              </a:rPr>
              <a:t>ІІ - шляхом методу Цицерона (локуса) (уявити знайому кімнату, закріпити за кожним об’єктом певну інформацію);</a:t>
            </a:r>
            <a:endParaRPr lang="uk-UA" altLang="ru-RU" sz="1300" b="1" i="1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altLang="ru-RU" sz="1300" b="1" i="1">
                <a:latin typeface="Calibri" panose="020F0502020204030204" charset="0"/>
                <a:cs typeface="Calibri" panose="020F0502020204030204" charset="0"/>
              </a:rPr>
              <a:t>ІІІ - шляхом створення інтелект-карти;</a:t>
            </a:r>
            <a:endParaRPr lang="uk-UA" altLang="ru-RU" sz="1300" b="1" i="1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altLang="ru-RU" sz="1300" b="1" i="1">
                <a:latin typeface="Calibri" panose="020F0502020204030204" charset="0"/>
                <a:cs typeface="Calibri" panose="020F0502020204030204" charset="0"/>
              </a:rPr>
              <a:t>ІV - шляхом створення асоціацій;</a:t>
            </a:r>
            <a:endParaRPr lang="uk-UA" altLang="ru-RU" sz="1300" b="1" i="1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altLang="ru-RU" sz="1300" b="1" i="1">
                <a:latin typeface="Calibri" panose="020F0502020204030204" charset="0"/>
                <a:cs typeface="Calibri" panose="020F0502020204030204" charset="0"/>
              </a:rPr>
              <a:t>V - шляхом складання історії;</a:t>
            </a:r>
            <a:endParaRPr lang="uk-UA" altLang="ru-RU" sz="1300" b="1" i="1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altLang="ru-RU" sz="1300" b="1" i="1">
                <a:latin typeface="Calibri" panose="020F0502020204030204" charset="0"/>
                <a:cs typeface="Calibri" panose="020F0502020204030204" charset="0"/>
              </a:rPr>
              <a:t>VІ - шляхом виписок речень на наліпках.</a:t>
            </a:r>
            <a:endParaRPr lang="uk-UA" altLang="ru-RU" sz="13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Прямоугольник 1">
            <a:hlinkClick r:id="" action="ppaction://noaction"/>
          </p:cNvPr>
          <p:cNvSpPr/>
          <p:nvPr/>
        </p:nvSpPr>
        <p:spPr>
          <a:xfrm>
            <a:off x="8279130" y="4931410"/>
            <a:ext cx="1155700" cy="862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uk-UA" altLang="ru-RU" sz="4800" b="1" i="1">
                <a:latin typeface="Calibri" panose="020F0502020204030204" charset="0"/>
                <a:cs typeface="Calibri" panose="020F0502020204030204" charset="0"/>
              </a:rPr>
              <a:t>6</a:t>
            </a:r>
            <a:endParaRPr lang="uk-UA" altLang="ru-RU" sz="4800" b="1" i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Замещающее содержимое 3"/>
          <p:cNvPicPr>
            <a:picLocks noChangeAspect="1"/>
          </p:cNvPicPr>
          <p:nvPr/>
        </p:nvPicPr>
        <p:blipFill>
          <a:blip r:embed="rId2"/>
          <a:srcRect r="46551" b="17593"/>
          <a:stretch>
            <a:fillRect/>
          </a:stretch>
        </p:blipFill>
        <p:spPr>
          <a:xfrm>
            <a:off x="212725" y="304800"/>
            <a:ext cx="3400425" cy="673735"/>
          </a:xfrm>
          <a:prstGeom prst="rect">
            <a:avLst/>
          </a:prstGeom>
        </p:spPr>
      </p:pic>
      <p:sp>
        <p:nvSpPr>
          <p:cNvPr id="20" name="TextBox 15"/>
          <p:cNvSpPr txBox="1"/>
          <p:nvPr/>
        </p:nvSpPr>
        <p:spPr>
          <a:xfrm>
            <a:off x="10321925" y="4479925"/>
            <a:ext cx="217170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sz="800" dirty="0">
                <a:hlinkClick r:id="rId3"/>
              </a:rPr>
              <a:t>https://www.online-stopwatch.com/candle-timer/full-screen/</a:t>
            </a:r>
            <a:endParaRPr lang="en-US" sz="800" dirty="0">
              <a:hlinkClick r:id="rId3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26420" y="1654175"/>
            <a:ext cx="1363345" cy="103505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ru-RU" sz="2400" b="1" i="1">
                <a:solidFill>
                  <a:schemeClr val="tx1"/>
                </a:solidFill>
              </a:rPr>
              <a:t>10 хв</a:t>
            </a:r>
            <a:endParaRPr lang="uk-UA" altLang="ru-RU" sz="2400" b="1" i="1">
              <a:solidFill>
                <a:schemeClr val="tx1"/>
              </a:solidFill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160" y="2870200"/>
            <a:ext cx="2366010" cy="150241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овое поле 10"/>
          <p:cNvSpPr txBox="1"/>
          <p:nvPr/>
        </p:nvSpPr>
        <p:spPr>
          <a:xfrm>
            <a:off x="3250565" y="139065"/>
            <a:ext cx="6626860" cy="95313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ct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Оберіть колір світлофора, що виражає ваше розуміння інформації</a:t>
            </a:r>
            <a:endParaRPr kumimoji="0" lang="uk-UA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372100" y="6612890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https://cutt.ly/qNpGtOd</a:t>
            </a:r>
            <a:endParaRPr kumimoji="0" lang="ru-RU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Изображение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4647565" y="1155700"/>
            <a:ext cx="3370580" cy="5457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1" name="Текстовое поле 100"/>
          <p:cNvSpPr txBox="1"/>
          <p:nvPr/>
        </p:nvSpPr>
        <p:spPr>
          <a:xfrm>
            <a:off x="1044575" y="2254885"/>
            <a:ext cx="102374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 algn="just">
              <a:buFont typeface="Wingdings" panose="05000000000000000000" charset="0"/>
              <a:buChar char="o"/>
            </a:pP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У чому унікальність прийому запам’ятовування, який ви використовували?</a:t>
            </a:r>
            <a:endParaRPr lang="uk-UA" alt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 algn="just">
              <a:buFont typeface="Wingdings" panose="05000000000000000000" charset="0"/>
              <a:buChar char="o"/>
            </a:pP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Які переваги й недоліки </a:t>
            </a:r>
            <a:r>
              <a:rPr 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прийом</a:t>
            </a: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запам’ятовування</a:t>
            </a:r>
            <a:r>
              <a:rPr lang="uk-UA" altLang="en-US" sz="2800" b="1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, який ви використовували під час роботи в групі?</a:t>
            </a:r>
            <a:endParaRPr lang="en-US" sz="2800" b="1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137660" y="1182370"/>
            <a:ext cx="4050665" cy="42989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Рефлексія</a:t>
            </a:r>
            <a:endParaRPr lang="uk-UA" sz="2200" b="1" i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3"/>
          <p:cNvPicPr>
            <a:picLocks noChangeAspect="1"/>
          </p:cNvPicPr>
          <p:nvPr/>
        </p:nvPicPr>
        <p:blipFill>
          <a:blip r:embed="rId1"/>
          <a:srcRect r="46551" b="17593"/>
          <a:stretch>
            <a:fillRect/>
          </a:stretch>
        </p:blipFill>
        <p:spPr>
          <a:xfrm>
            <a:off x="4138295" y="167005"/>
            <a:ext cx="4049395" cy="8020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990" y="4070350"/>
            <a:ext cx="2402205" cy="24022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863465" y="6382385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http://surl.li/eseuv</a:t>
            </a:r>
            <a:endParaRPr kumimoji="0" lang="ru-RU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/>
          <p:nvPr/>
        </p:nvGraphicFramePr>
        <p:xfrm>
          <a:off x="6096000" y="296418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0" marR="63500" marT="63500" marB="6350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0" marR="63500" marT="63500" marB="6350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0" marR="63500" marT="63500" marB="6350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0" marR="63500" marT="63500" marB="6350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0" marR="63500" marT="63500" marB="6350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0" marR="63500" marT="63500" marB="6350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Текстовое поле 10"/>
          <p:cNvSpPr txBox="1"/>
          <p:nvPr/>
        </p:nvSpPr>
        <p:spPr>
          <a:xfrm>
            <a:off x="3136265" y="927735"/>
            <a:ext cx="6943725" cy="42989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Робота </a:t>
            </a:r>
            <a:r>
              <a:rPr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парах-трійках </a:t>
            </a:r>
            <a:r>
              <a:rPr lang="uk-UA" sz="2200" b="1" i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</a:t>
            </a:r>
            <a:endParaRPr lang="uk-UA" sz="2200" b="1" i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3"/>
          <p:cNvPicPr>
            <a:picLocks noChangeAspect="1"/>
          </p:cNvPicPr>
          <p:nvPr/>
        </p:nvPicPr>
        <p:blipFill>
          <a:blip r:embed="rId1"/>
          <a:srcRect r="46551" b="17593"/>
          <a:stretch>
            <a:fillRect/>
          </a:stretch>
        </p:blipFill>
        <p:spPr>
          <a:xfrm>
            <a:off x="4916170" y="192405"/>
            <a:ext cx="3383915" cy="67056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1445895" y="1357630"/>
            <a:ext cx="990473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Попра</a:t>
            </a:r>
            <a:r>
              <a:rPr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цю</a:t>
            </a:r>
            <a:r>
              <a:rPr lang="uk-UA"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йте в</a:t>
            </a:r>
            <a:r>
              <a:rPr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 парах-трійках - перека</a:t>
            </a:r>
            <a:r>
              <a:rPr lang="uk-UA"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жіть</a:t>
            </a:r>
            <a:r>
              <a:rPr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 одне одному інформацію про конспектування </a:t>
            </a:r>
            <a:endParaRPr sz="1600" b="1" i="1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600" b="1" i="1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з допомогою прийому, який використовували під час виконання попереднього завдання</a:t>
            </a:r>
            <a:endParaRPr sz="1600" b="1" i="1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570720" y="5357495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800">
                <a:hlinkClick r:id="rId2" action="ppaction://hlinkfile"/>
              </a:rPr>
              <a:t>https://www.online-stopwatch.com/eggtimer-countdown/full-screen/</a:t>
            </a:r>
            <a:endParaRPr lang="ru-RU" altLang="en-US" sz="800">
              <a:hlinkClick r:id="rId2" action="ppaction://hlinkfil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8270" y="1917700"/>
            <a:ext cx="1329690" cy="1671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544570" y="1917700"/>
            <a:ext cx="1947545" cy="539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1917700"/>
            <a:ext cx="2014220" cy="30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7985125" y="5357495"/>
            <a:ext cx="869950" cy="148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6990" y="26670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032000" y="191770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18970" y="2073275"/>
            <a:ext cx="8301355" cy="1234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Овал 20"/>
          <p:cNvSpPr/>
          <p:nvPr/>
        </p:nvSpPr>
        <p:spPr>
          <a:xfrm>
            <a:off x="9889490" y="3166745"/>
            <a:ext cx="1363345" cy="103505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uk-UA" sz="2400" b="1" i="1">
                <a:solidFill>
                  <a:schemeClr val="tx1"/>
                </a:solidFill>
              </a:rPr>
              <a:t>8 </a:t>
            </a:r>
            <a:r>
              <a:rPr lang="uk-UA" altLang="ru-RU" sz="2400" b="1" i="1">
                <a:solidFill>
                  <a:schemeClr val="tx1"/>
                </a:solidFill>
              </a:rPr>
              <a:t>хв</a:t>
            </a:r>
            <a:endParaRPr lang="uk-UA" altLang="ru-RU" sz="2400" b="1" i="1">
              <a:solidFill>
                <a:schemeClr val="tx1"/>
              </a:solidFill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0720" y="4266565"/>
            <a:ext cx="2000250" cy="1094740"/>
          </a:xfrm>
          <a:prstGeom prst="rect">
            <a:avLst/>
          </a:prstGeom>
        </p:spPr>
      </p:pic>
      <p:graphicFrame>
        <p:nvGraphicFramePr>
          <p:cNvPr id="15" name="Таблица 14"/>
          <p:cNvGraphicFramePr/>
          <p:nvPr/>
        </p:nvGraphicFramePr>
        <p:xfrm>
          <a:off x="6096000" y="160134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  <a:gridCol w="0"/>
              </a:tblGrid>
              <a:tr h="62674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B05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Матеріал для групи № 1</a:t>
                      </a:r>
                      <a:endParaRPr lang="en-US" altLang="en-US" sz="200" b="1">
                        <a:solidFill>
                          <a:srgbClr val="00B05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591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 i="1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Картка № 1-А</a:t>
                      </a:r>
                      <a:endParaRPr lang="en-US" altLang="en-US" sz="200" b="1" i="1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А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Залишається вгрупі 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 i="1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Картка № 1-Б</a:t>
                      </a:r>
                      <a:endParaRPr lang="en-US" altLang="en-US" sz="200" b="1" i="1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Б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Переходитьдо групи№ 2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 i="1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Картка № 1-В</a:t>
                      </a:r>
                      <a:endParaRPr lang="en-US" altLang="en-US" sz="200" b="1" i="1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В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Переходитьдо групи№ 3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 i="1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Картка № 1-Г</a:t>
                      </a:r>
                      <a:endParaRPr lang="en-US" altLang="en-US" sz="200" b="1" i="1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Переходитьдо групи№ 4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 i="1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Картка № 1-Ґ</a:t>
                      </a:r>
                      <a:endParaRPr lang="en-US" altLang="en-US" sz="200" b="1" i="1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Ґ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Переходитьдо групи№ 5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 i="1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Картка № 1-Д</a:t>
                      </a:r>
                      <a:endParaRPr lang="en-US" altLang="en-US" sz="200" b="1" i="1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Д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Переходитьдо групи№ 6</a:t>
                      </a:r>
                      <a:endParaRPr lang="en-US" altLang="en-US" sz="200" b="1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" y="2057400"/>
            <a:ext cx="3971290" cy="1011555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3365" y="2073275"/>
            <a:ext cx="3942080" cy="995680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5445" y="2043430"/>
            <a:ext cx="3987165" cy="1021080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95" y="5699760"/>
            <a:ext cx="4076700" cy="1024890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3695" y="5713730"/>
            <a:ext cx="3962400" cy="1010920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6095" y="5713730"/>
            <a:ext cx="3984625" cy="1010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4322" y="1449021"/>
            <a:ext cx="6499225" cy="4083685"/>
          </a:xfrm>
          <a:prstGeom prst="rect">
            <a:avLst/>
          </a:prstGeom>
        </p:spPr>
      </p:pic>
      <p:sp>
        <p:nvSpPr>
          <p:cNvPr id="3" name="Текстовое поле 10"/>
          <p:cNvSpPr txBox="1"/>
          <p:nvPr/>
        </p:nvSpPr>
        <p:spPr>
          <a:xfrm>
            <a:off x="2510790" y="89535"/>
            <a:ext cx="6948805" cy="52197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Наскільки зрозуміло завдання?</a:t>
            </a:r>
            <a:endParaRPr kumimoji="0" lang="uk-UA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86060" y="6343015"/>
            <a:ext cx="1697355" cy="352425"/>
          </a:xfrm>
          <a:prstGeom prst="rect">
            <a:avLst/>
          </a:prstGeom>
          <a:solidFill>
            <a:srgbClr val="CCCCFF"/>
          </a:solidFill>
          <a:ln w="3175" algn="ctr">
            <a:solidFill>
              <a:schemeClr val="bg1">
                <a:lumMod val="65000"/>
              </a:schemeClr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© Т. </a:t>
            </a:r>
            <a:r>
              <a:rPr kumimoji="0" lang="uk-UA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Бутурлим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WPS Presentation</Application>
  <PresentationFormat>宽屏</PresentationFormat>
  <Paragraphs>141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Times New Roman</vt:lpstr>
      <vt:lpstr>Calibri</vt:lpstr>
      <vt:lpstr>Wingdings</vt:lpstr>
      <vt:lpstr>Calibri</vt:lpstr>
      <vt:lpstr>Arial</vt:lpstr>
      <vt:lpstr>Microsoft YaHei</vt:lpstr>
      <vt:lpstr>Arial Unicode MS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Тетяна Бутурлим</cp:lastModifiedBy>
  <cp:revision>16</cp:revision>
  <dcterms:created xsi:type="dcterms:W3CDTF">2023-07-09T06:11:00Z</dcterms:created>
  <dcterms:modified xsi:type="dcterms:W3CDTF">2023-07-17T18:56:17Z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1049-11.2.0.11537</vt:lpwstr>
  </property>
  <property fmtid="{D5CDD505-2E9C-101B-9397-08002B2CF9AE}" pid="3" name="ICV">
    <vt:lpwstr>20B4F83CD72E4CD6998F8D9B18DF5E44</vt:lpwstr>
  </property>
</Properties>
</file>