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242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4bcbaad3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4bcbaad3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4bcbaad3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4bcbaad3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4bcbaad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4bcbaad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4bcbaad3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4bcbaad3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4bcbaad3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4bcbaad3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EA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50407" y="261470"/>
            <a:ext cx="5787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>
                <a:solidFill>
                  <a:srgbClr val="FF0000"/>
                </a:solidFill>
              </a:rPr>
              <a:t>“At the Doctor’s”</a:t>
            </a:r>
            <a:endParaRPr sz="4400" b="1"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9875" y="1590246"/>
            <a:ext cx="4969576" cy="33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582" y="1355833"/>
            <a:ext cx="3090041" cy="3272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6593" y="208105"/>
            <a:ext cx="4193628" cy="4502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283779" y="208104"/>
            <a:ext cx="4174710" cy="449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733" y="813501"/>
            <a:ext cx="2793649" cy="341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l="16935" r="15325"/>
          <a:stretch/>
        </p:blipFill>
        <p:spPr>
          <a:xfrm>
            <a:off x="5259377" y="447741"/>
            <a:ext cx="2938691" cy="38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l="14089" r="13449"/>
          <a:stretch/>
        </p:blipFill>
        <p:spPr>
          <a:xfrm>
            <a:off x="378374" y="592783"/>
            <a:ext cx="1620694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86" y="217982"/>
            <a:ext cx="4300833" cy="44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105" y="227023"/>
            <a:ext cx="4281914" cy="4439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Google Shape;76;p16"/>
          <p:cNvSpPr txBox="1"/>
          <p:nvPr/>
        </p:nvSpPr>
        <p:spPr>
          <a:xfrm>
            <a:off x="160775" y="263275"/>
            <a:ext cx="4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8139000" y="0"/>
            <a:ext cx="1005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t="8582" b="7803"/>
          <a:stretch/>
        </p:blipFill>
        <p:spPr>
          <a:xfrm>
            <a:off x="4950372" y="504497"/>
            <a:ext cx="3840480" cy="37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lh6.googleusercontent.com/F1ihJZxNsOMsfy66Cipwof5Vaur95jAlFJWLfQg2uilboVy2nbvOF3N6eZEB_2aF328P2ajKd4l1ZGsRQ3G9xE17mLn2fj40Ty2yG3d40E4GEFWu3kk5bHs66ooO5dT61mQ_CDLjfNosGo3_b7_F4zJNdg=s204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055"/>
          <a:stretch/>
        </p:blipFill>
        <p:spPr bwMode="auto">
          <a:xfrm>
            <a:off x="523414" y="525201"/>
            <a:ext cx="3471196" cy="37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167" y="182881"/>
            <a:ext cx="4199934" cy="4477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Google Shape;83;p17"/>
          <p:cNvSpPr txBox="1"/>
          <p:nvPr/>
        </p:nvSpPr>
        <p:spPr>
          <a:xfrm>
            <a:off x="130625" y="92450"/>
            <a:ext cx="5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 flipH="1">
            <a:off x="8442275" y="92450"/>
            <a:ext cx="5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17680" r="18530"/>
          <a:stretch/>
        </p:blipFill>
        <p:spPr>
          <a:xfrm>
            <a:off x="914399" y="574751"/>
            <a:ext cx="3064817" cy="3751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35062" y="176575"/>
            <a:ext cx="4319752" cy="4496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https://lh5.googleusercontent.com/h8s_sNartMzUM7DsczKjYmwDLKRHRq9kLEG4EpSSvhXnyjE7TYX8uv9xFjXyvyQAEduvNMXOmcgkbL0UMYL8dKJFe9itzMLsqv23UaDho1XJlEgYWHDBEtlXoX0EyCwGtNZ_CTfsE4k9YFm99NtPWxbpvg=s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84" y="840302"/>
            <a:ext cx="3726464" cy="34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r="19103"/>
          <a:stretch/>
        </p:blipFill>
        <p:spPr bwMode="auto">
          <a:xfrm>
            <a:off x="4849474" y="599090"/>
            <a:ext cx="1368446" cy="19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9" y="263131"/>
            <a:ext cx="42799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9837" y="271167"/>
            <a:ext cx="4256690" cy="4420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4" b="94722" l="865" r="989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05" y="744132"/>
            <a:ext cx="3473153" cy="367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8" b="90000" l="833" r="90000"/>
                    </a14:imgEffect>
                  </a14:imgLayer>
                </a14:imgProps>
              </a:ext>
            </a:extLst>
          </a:blip>
          <a:srcRect l="19295" t="11631" r="19099" b="19754"/>
          <a:stretch/>
        </p:blipFill>
        <p:spPr>
          <a:xfrm>
            <a:off x="5089108" y="636926"/>
            <a:ext cx="3247695" cy="36449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30625" y="42200"/>
            <a:ext cx="68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</p:txBody>
      </p:sp>
      <p:pic>
        <p:nvPicPr>
          <p:cNvPr id="8" name="Google Shape;92;p18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8" b="90000" l="833" r="90000"/>
                    </a14:imgEffect>
                  </a14:imgLayer>
                </a14:imgProps>
              </a:ext>
            </a:extLst>
          </a:blip>
          <a:srcRect l="19295" t="11631" r="19099" b="19754"/>
          <a:stretch/>
        </p:blipFill>
        <p:spPr>
          <a:xfrm>
            <a:off x="239635" y="542333"/>
            <a:ext cx="1128811" cy="152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9837" y="245942"/>
            <a:ext cx="4269301" cy="446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277474" y="245942"/>
            <a:ext cx="4231464" cy="4477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Google Shape;99;p19"/>
          <p:cNvSpPr txBox="1"/>
          <p:nvPr/>
        </p:nvSpPr>
        <p:spPr>
          <a:xfrm>
            <a:off x="96800" y="82400"/>
            <a:ext cx="542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00" b="98950" l="6350" r="95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11568" r="11413" b="-1245"/>
          <a:stretch/>
        </p:blipFill>
        <p:spPr bwMode="auto">
          <a:xfrm>
            <a:off x="4919218" y="495993"/>
            <a:ext cx="3732897" cy="433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19" b="60463" l="2344" r="1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" t="33373" r="80034" b="40053"/>
          <a:stretch/>
        </p:blipFill>
        <p:spPr bwMode="auto">
          <a:xfrm>
            <a:off x="565420" y="889174"/>
            <a:ext cx="3735323" cy="316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</Words>
  <Application>Microsoft Office PowerPoint</Application>
  <PresentationFormat>Экран (16:9)</PresentationFormat>
  <Paragraphs>1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Robo 7</cp:lastModifiedBy>
  <cp:revision>5</cp:revision>
  <dcterms:modified xsi:type="dcterms:W3CDTF">2023-07-14T16:21:42Z</dcterms:modified>
</cp:coreProperties>
</file>