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3D81-1675-402C-A5A9-2393FACE6EAA}" type="datetimeFigureOut">
              <a:rPr lang="uk-UA" smtClean="0"/>
              <a:t>19.11.2018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EAEEE03-9A13-4762-905C-25E8A716E3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2414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3D81-1675-402C-A5A9-2393FACE6EAA}" type="datetimeFigureOut">
              <a:rPr lang="uk-UA" smtClean="0"/>
              <a:t>19.11.2018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AEEE03-9A13-4762-905C-25E8A716E3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895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3D81-1675-402C-A5A9-2393FACE6EAA}" type="datetimeFigureOut">
              <a:rPr lang="uk-UA" smtClean="0"/>
              <a:t>19.11.2018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AEEE03-9A13-4762-905C-25E8A716E39A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0438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3D81-1675-402C-A5A9-2393FACE6EAA}" type="datetimeFigureOut">
              <a:rPr lang="uk-UA" smtClean="0"/>
              <a:t>19.11.2018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AEEE03-9A13-4762-905C-25E8A716E3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6951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3D81-1675-402C-A5A9-2393FACE6EAA}" type="datetimeFigureOut">
              <a:rPr lang="uk-UA" smtClean="0"/>
              <a:t>19.11.2018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AEEE03-9A13-4762-905C-25E8A716E39A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015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3D81-1675-402C-A5A9-2393FACE6EAA}" type="datetimeFigureOut">
              <a:rPr lang="uk-UA" smtClean="0"/>
              <a:t>19.11.2018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AEEE03-9A13-4762-905C-25E8A716E3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0264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3D81-1675-402C-A5A9-2393FACE6EAA}" type="datetimeFigureOut">
              <a:rPr lang="uk-UA" smtClean="0"/>
              <a:t>19.11.2018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EE03-9A13-4762-905C-25E8A716E3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4818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3D81-1675-402C-A5A9-2393FACE6EAA}" type="datetimeFigureOut">
              <a:rPr lang="uk-UA" smtClean="0"/>
              <a:t>19.11.2018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EE03-9A13-4762-905C-25E8A716E3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737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3D81-1675-402C-A5A9-2393FACE6EAA}" type="datetimeFigureOut">
              <a:rPr lang="uk-UA" smtClean="0"/>
              <a:t>19.11.2018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EE03-9A13-4762-905C-25E8A716E3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4794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3D81-1675-402C-A5A9-2393FACE6EAA}" type="datetimeFigureOut">
              <a:rPr lang="uk-UA" smtClean="0"/>
              <a:t>19.11.2018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AEEE03-9A13-4762-905C-25E8A716E3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290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3D81-1675-402C-A5A9-2393FACE6EAA}" type="datetimeFigureOut">
              <a:rPr lang="uk-UA" smtClean="0"/>
              <a:t>19.11.2018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EAEEE03-9A13-4762-905C-25E8A716E3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8767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3D81-1675-402C-A5A9-2393FACE6EAA}" type="datetimeFigureOut">
              <a:rPr lang="uk-UA" smtClean="0"/>
              <a:t>19.11.2018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EAEEE03-9A13-4762-905C-25E8A716E3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60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3D81-1675-402C-A5A9-2393FACE6EAA}" type="datetimeFigureOut">
              <a:rPr lang="uk-UA" smtClean="0"/>
              <a:t>19.11.2018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EE03-9A13-4762-905C-25E8A716E3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486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3D81-1675-402C-A5A9-2393FACE6EAA}" type="datetimeFigureOut">
              <a:rPr lang="uk-UA" smtClean="0"/>
              <a:t>19.11.2018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EE03-9A13-4762-905C-25E8A716E3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741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3D81-1675-402C-A5A9-2393FACE6EAA}" type="datetimeFigureOut">
              <a:rPr lang="uk-UA" smtClean="0"/>
              <a:t>19.11.2018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EE03-9A13-4762-905C-25E8A716E3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9830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3D81-1675-402C-A5A9-2393FACE6EAA}" type="datetimeFigureOut">
              <a:rPr lang="uk-UA" smtClean="0"/>
              <a:t>19.11.2018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AEEE03-9A13-4762-905C-25E8A716E3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209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33D81-1675-402C-A5A9-2393FACE6EAA}" type="datetimeFigureOut">
              <a:rPr lang="uk-UA" smtClean="0"/>
              <a:t>19.11.2018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EAEEE03-9A13-4762-905C-25E8A716E3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445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5900" y="1168400"/>
            <a:ext cx="10018712" cy="50927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 smtClean="0">
                <a:latin typeface="Baskerville Old Face" panose="02020602080505020303" pitchFamily="18" charset="0"/>
              </a:rPr>
              <a:t>The inability to use legs, arms, or the body trunk effectively.</a:t>
            </a:r>
            <a:endParaRPr lang="uk-UA" sz="8000" b="1" dirty="0"/>
          </a:p>
        </p:txBody>
      </p:sp>
    </p:spTree>
    <p:extLst>
      <p:ext uri="{BB962C8B-B14F-4D97-AF65-F5344CB8AC3E}">
        <p14:creationId xmlns:p14="http://schemas.microsoft.com/office/powerpoint/2010/main" val="1687551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4800" y="812800"/>
            <a:ext cx="9929812" cy="50984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 smtClean="0">
                <a:latin typeface="Baskerville Old Face" panose="02020602080505020303" pitchFamily="18" charset="0"/>
              </a:rPr>
              <a:t>This is a reduced ability to hear sounds in the same way as other people.</a:t>
            </a:r>
            <a:endParaRPr lang="uk-UA" sz="8000" b="1" dirty="0"/>
          </a:p>
        </p:txBody>
      </p:sp>
    </p:spTree>
    <p:extLst>
      <p:ext uri="{BB962C8B-B14F-4D97-AF65-F5344CB8AC3E}">
        <p14:creationId xmlns:p14="http://schemas.microsoft.com/office/powerpoint/2010/main" val="2225466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762000"/>
            <a:ext cx="8915400" cy="54483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 smtClean="0">
                <a:latin typeface="Baskerville Old Face" panose="02020602080505020303" pitchFamily="18" charset="0"/>
              </a:rPr>
              <a:t>	</a:t>
            </a:r>
          </a:p>
          <a:p>
            <a:pPr marL="0" indent="0" algn="ctr">
              <a:buNone/>
            </a:pPr>
            <a:r>
              <a:rPr lang="en-US" sz="8000" b="1" dirty="0" smtClean="0">
                <a:latin typeface="Baskerville Old Face" panose="02020602080505020303" pitchFamily="18" charset="0"/>
              </a:rPr>
              <a:t>This is a decreased ability to see.</a:t>
            </a:r>
            <a:endParaRPr lang="uk-UA" sz="8000" b="1" dirty="0"/>
          </a:p>
        </p:txBody>
      </p:sp>
    </p:spTree>
    <p:extLst>
      <p:ext uri="{BB962C8B-B14F-4D97-AF65-F5344CB8AC3E}">
        <p14:creationId xmlns:p14="http://schemas.microsoft.com/office/powerpoint/2010/main" val="1458489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8900" y="254000"/>
            <a:ext cx="10145712" cy="6096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000" b="1" dirty="0" smtClean="0">
                <a:latin typeface="Baskerville Old Face" panose="02020602080505020303" pitchFamily="18" charset="0"/>
              </a:rPr>
              <a:t>This is a condition in which a person has problems creating or forming the  sounds needed to communicate with others.</a:t>
            </a:r>
            <a:endParaRPr lang="uk-UA" sz="7000" b="1" dirty="0"/>
          </a:p>
        </p:txBody>
      </p:sp>
    </p:spTree>
    <p:extLst>
      <p:ext uri="{BB962C8B-B14F-4D97-AF65-F5344CB8AC3E}">
        <p14:creationId xmlns:p14="http://schemas.microsoft.com/office/powerpoint/2010/main" val="1120581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33400"/>
            <a:ext cx="8915400" cy="537782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	</a:t>
            </a:r>
            <a:r>
              <a:rPr lang="en-US" sz="8800" b="1" dirty="0" smtClean="0">
                <a:latin typeface="Baskerville Old Face" panose="02020602080505020303" pitchFamily="18" charset="0"/>
              </a:rPr>
              <a:t>It involves problems with general mental abilities.</a:t>
            </a:r>
            <a:endParaRPr lang="uk-UA" sz="8800" b="1" dirty="0"/>
          </a:p>
        </p:txBody>
      </p:sp>
    </p:spTree>
    <p:extLst>
      <p:ext uri="{BB962C8B-B14F-4D97-AF65-F5344CB8AC3E}">
        <p14:creationId xmlns:p14="http://schemas.microsoft.com/office/powerpoint/2010/main" val="2437146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939800"/>
            <a:ext cx="8915400" cy="497142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	</a:t>
            </a:r>
            <a:r>
              <a:rPr lang="en-US" sz="7100" b="1" dirty="0" smtClean="0">
                <a:latin typeface="Baskerville Old Face" panose="02020602080505020303" pitchFamily="18" charset="0"/>
              </a:rPr>
              <a:t>It is a developmental disorder characterized by troubles with social interaction and communication.</a:t>
            </a:r>
            <a:endParaRPr lang="uk-UA" sz="7100" b="1" dirty="0"/>
          </a:p>
        </p:txBody>
      </p:sp>
    </p:spTree>
    <p:extLst>
      <p:ext uri="{BB962C8B-B14F-4D97-AF65-F5344CB8AC3E}">
        <p14:creationId xmlns:p14="http://schemas.microsoft.com/office/powerpoint/2010/main" val="190664847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</TotalTime>
  <Words>51</Words>
  <Application>Microsoft Office PowerPoint</Application>
  <PresentationFormat>Широкоэкранный</PresentationFormat>
  <Paragraphs>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Baskerville Old Face</vt:lpstr>
      <vt:lpstr>Century Gothic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MariCh</dc:creator>
  <cp:lastModifiedBy>MariCh</cp:lastModifiedBy>
  <cp:revision>2</cp:revision>
  <dcterms:created xsi:type="dcterms:W3CDTF">2018-11-19T21:27:36Z</dcterms:created>
  <dcterms:modified xsi:type="dcterms:W3CDTF">2018-11-19T21:35:29Z</dcterms:modified>
</cp:coreProperties>
</file>