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6" autoAdjust="0"/>
    <p:restoredTop sz="89439" autoAdjust="0"/>
  </p:normalViewPr>
  <p:slideViewPr>
    <p:cSldViewPr>
      <p:cViewPr varScale="1">
        <p:scale>
          <a:sx n="72" d="100"/>
          <a:sy n="72" d="100"/>
        </p:scale>
        <p:origin x="4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F98BDD-2DBA-4712-A676-67F0E9EAFF52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DB4AE6-98DC-4CB3-A7F2-8C2D705B50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hyperlink" Target="http://eng.theewc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365104"/>
            <a:ext cx="7958166" cy="1847872"/>
          </a:xfrm>
        </p:spPr>
        <p:txBody>
          <a:bodyPr>
            <a:noAutofit/>
          </a:bodyPr>
          <a:lstStyle/>
          <a:p>
            <a:br>
              <a:rPr lang="uk-UA" sz="3600" b="1" dirty="0"/>
            </a:br>
            <a:r>
              <a:rPr lang="en-US" sz="3600" b="1" dirty="0"/>
              <a:t> </a:t>
            </a:r>
            <a:br>
              <a:rPr lang="ru-RU" sz="3600" b="1" dirty="0"/>
            </a:br>
            <a:endParaRPr lang="ru-RU" sz="3600" dirty="0"/>
          </a:p>
        </p:txBody>
      </p:sp>
      <p:pic>
        <p:nvPicPr>
          <p:cNvPr id="13316" name="Picture 4" descr="The European Wergeland Centr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288" y="-631825"/>
            <a:ext cx="1428750" cy="381000"/>
          </a:xfrm>
          <a:prstGeom prst="rect">
            <a:avLst/>
          </a:prstGeom>
          <a:noFill/>
        </p:spPr>
      </p:pic>
      <p:pic>
        <p:nvPicPr>
          <p:cNvPr id="4" name="Picture 3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E7127F7A-E51D-4290-9649-4702CF9431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" y="3478121"/>
            <a:ext cx="3624403" cy="2718302"/>
          </a:xfrm>
          <a:prstGeom prst="rect">
            <a:avLst/>
          </a:prstGeom>
        </p:spPr>
      </p:pic>
      <p:pic>
        <p:nvPicPr>
          <p:cNvPr id="6" name="Picture 5" descr="A person holding a sign&#10;&#10;Description automatically generated">
            <a:extLst>
              <a:ext uri="{FF2B5EF4-FFF2-40B4-BE49-F238E27FC236}">
                <a16:creationId xmlns:a16="http://schemas.microsoft.com/office/drawing/2014/main" id="{8408EC0E-B663-43F6-969F-BDC3B68E60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124" y="3071281"/>
            <a:ext cx="2441925" cy="3269524"/>
          </a:xfrm>
          <a:prstGeom prst="rect">
            <a:avLst/>
          </a:prstGeom>
        </p:spPr>
      </p:pic>
      <p:pic>
        <p:nvPicPr>
          <p:cNvPr id="8" name="Picture 7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283F019-3D04-426E-A241-099B5132ED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57" y="46226"/>
            <a:ext cx="2564084" cy="3418778"/>
          </a:xfrm>
          <a:prstGeom prst="rect">
            <a:avLst/>
          </a:prstGeom>
        </p:spPr>
      </p:pic>
      <p:pic>
        <p:nvPicPr>
          <p:cNvPr id="10" name="Picture 9" descr="Two people standing in a room&#10;&#10;Description automatically generated">
            <a:extLst>
              <a:ext uri="{FF2B5EF4-FFF2-40B4-BE49-F238E27FC236}">
                <a16:creationId xmlns:a16="http://schemas.microsoft.com/office/drawing/2014/main" id="{A506878A-E965-4332-BDE8-0ABFB299BF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22578" y="2231457"/>
            <a:ext cx="3082011" cy="410934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C377EF4-64E3-444E-8E24-452B87F5F1B0}"/>
              </a:ext>
            </a:extLst>
          </p:cNvPr>
          <p:cNvSpPr/>
          <p:nvPr/>
        </p:nvSpPr>
        <p:spPr>
          <a:xfrm>
            <a:off x="827585" y="661577"/>
            <a:ext cx="50949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tx2"/>
                </a:solidFill>
              </a:rPr>
              <a:t>Бережіть кожну краплину води!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958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Официальная</vt:lpstr>
      <vt:lpstr>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Всеукраїнська програма освіти для демократичного громадянства  “Демократична школа»  2016-2018рр.</dc:title>
  <dc:creator>User</dc:creator>
  <cp:lastModifiedBy>Ivan</cp:lastModifiedBy>
  <cp:revision>78</cp:revision>
  <dcterms:created xsi:type="dcterms:W3CDTF">2016-03-29T05:48:13Z</dcterms:created>
  <dcterms:modified xsi:type="dcterms:W3CDTF">2020-05-11T11:06:02Z</dcterms:modified>
</cp:coreProperties>
</file>