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69637" autoAdjust="0"/>
  </p:normalViewPr>
  <p:slideViewPr>
    <p:cSldViewPr>
      <p:cViewPr varScale="1">
        <p:scale>
          <a:sx n="81" d="100"/>
          <a:sy n="81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A27C-41B1-414D-B34F-F9CA1AF746A4}" type="datetimeFigureOut">
              <a:rPr lang="uk-UA" smtClean="0"/>
              <a:t>04.06.2020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3990F-88FE-4635-A0A6-7C4DC8D49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38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3990F-88FE-4635-A0A6-7C4DC8D492A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44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F98BDD-2DBA-4712-A676-67F0E9EAFF52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B4AE6-98DC-4CB3-A7F2-8C2D705B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://eng.theew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vert="horz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uk-UA" sz="2000"/>
            </a:br>
            <a:r>
              <a:rPr lang="en-US" sz="2000"/>
              <a:t> </a:t>
            </a:r>
            <a:br>
              <a:rPr lang="ru-RU" sz="2000"/>
            </a:br>
            <a:endParaRPr lang="ru-RU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4B13B-7540-4DA1-A66A-001E848F59FE}"/>
              </a:ext>
            </a:extLst>
          </p:cNvPr>
          <p:cNvSpPr/>
          <p:nvPr/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</a:pPr>
            <a:r>
              <a:rPr kumimoji="0" lang="ru-RU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Гімназисти стали активними учасниками навчального лекторію "Навчаємось сортувати сміття". Діти переглянули цікаві відеоролики, презентацію і мали змогу отримати відповіді на свої запитання, які виникали під час лекції. А ще ми активно шиємо і пропагуємо екосумки. Сортуймо сміття!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</a:pPr>
            <a:r>
              <a:rPr kumimoji="0" lang="ru-RU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КЗ «Ковельська міська гімназія імені Олени Пчілки» бере участь в освітньому екологічному проєкті «Україна без сміття», який спрямований на зменшення продукування сміття, правильне його сортування та отримання на цьому додаткових коштів.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</a:pPr>
            <a:r>
              <a:rPr kumimoji="0" lang="ru-RU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Давайте разом доглядати нашу Землю! Наше майбутнє в наших руках!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3232B-51E6-435A-AC48-DD8683BD6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6" r="21324"/>
          <a:stretch/>
        </p:blipFill>
        <p:spPr>
          <a:xfrm>
            <a:off x="3124200" y="685800"/>
            <a:ext cx="5638800" cy="5410200"/>
          </a:xfrm>
          <a:prstGeom prst="rect">
            <a:avLst/>
          </a:prstGeom>
          <a:noFill/>
        </p:spPr>
      </p:pic>
      <p:pic>
        <p:nvPicPr>
          <p:cNvPr id="13316" name="Picture 4" descr="The European Wergeland Centr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8" y="-631825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84C0B2-0734-42A9-B10A-19605355F5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60032" y="548680"/>
            <a:ext cx="4057649" cy="541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ACF7F-6AE2-4E61-817C-953833F87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65468"/>
            <a:ext cx="4248472" cy="56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DE4C46-9A94-4E72-8E36-72AE40002FD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14775" y="685800"/>
            <a:ext cx="405764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4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B001E7-B387-49A7-8B3C-7B208F075E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620688"/>
            <a:ext cx="7344816" cy="55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66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</Words>
  <Application>Microsoft Office PowerPoint</Application>
  <PresentationFormat>On-screen Show (4:3)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Georgia</vt:lpstr>
      <vt:lpstr>Wingdings</vt:lpstr>
      <vt:lpstr>Wingdings 2</vt:lpstr>
      <vt:lpstr>Официальная</vt:lpstr>
      <vt:lpstr>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Ivan</dc:creator>
  <cp:lastModifiedBy>Ivan</cp:lastModifiedBy>
  <cp:revision>5</cp:revision>
  <dcterms:created xsi:type="dcterms:W3CDTF">2020-05-11T16:47:36Z</dcterms:created>
  <dcterms:modified xsi:type="dcterms:W3CDTF">2020-06-04T14:23:28Z</dcterms:modified>
</cp:coreProperties>
</file>