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6D77-634A-4D1B-AEA3-E0CA04EDBB57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84E9-8ED8-4515-B381-E6E9A5B7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1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6D77-634A-4D1B-AEA3-E0CA04EDBB57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84E9-8ED8-4515-B381-E6E9A5B7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1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6D77-634A-4D1B-AEA3-E0CA04EDBB57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84E9-8ED8-4515-B381-E6E9A5B7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6D77-634A-4D1B-AEA3-E0CA04EDBB57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84E9-8ED8-4515-B381-E6E9A5B7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4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6D77-634A-4D1B-AEA3-E0CA04EDBB57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84E9-8ED8-4515-B381-E6E9A5B7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6D77-634A-4D1B-AEA3-E0CA04EDBB57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84E9-8ED8-4515-B381-E6E9A5B7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7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6D77-634A-4D1B-AEA3-E0CA04EDBB57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84E9-8ED8-4515-B381-E6E9A5B7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1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6D77-634A-4D1B-AEA3-E0CA04EDBB57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84E9-8ED8-4515-B381-E6E9A5B7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1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6D77-634A-4D1B-AEA3-E0CA04EDBB57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84E9-8ED8-4515-B381-E6E9A5B7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6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6D77-634A-4D1B-AEA3-E0CA04EDBB57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84E9-8ED8-4515-B381-E6E9A5B7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3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6D77-634A-4D1B-AEA3-E0CA04EDBB57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84E9-8ED8-4515-B381-E6E9A5B7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8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96D77-634A-4D1B-AEA3-E0CA04EDBB57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84E9-8ED8-4515-B381-E6E9A5B7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7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52450"/>
            <a:ext cx="8636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3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Image&amp;Matros ®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Image&amp;Matros ®</cp:lastModifiedBy>
  <cp:revision>5</cp:revision>
  <dcterms:created xsi:type="dcterms:W3CDTF">2020-06-26T04:59:29Z</dcterms:created>
  <dcterms:modified xsi:type="dcterms:W3CDTF">2020-06-26T05:07:31Z</dcterms:modified>
</cp:coreProperties>
</file>