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77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32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550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26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81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81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40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78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6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703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80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CC56-1367-4F85-B9BA-A1515A933F52}" type="datetimeFigureOut">
              <a:rPr lang="uk-UA" smtClean="0"/>
              <a:t>09.02.2021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7F22-B71C-465D-8774-11321E8A8D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50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1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jpeg"/><Relationship Id="rId22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tx2">
                <a:lumMod val="40000"/>
                <a:lumOff val="60000"/>
              </a:schemeClr>
            </a:gs>
            <a:gs pos="64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Металлическая корзина для мусора сетка черная 15л. маленькая аккуратная  урна ежедневного пользования: продажа, цена в Обухове. корзины для мусора и  бумажных полотенец от &quot;Белый Парус - комплексное обслуживание в сегменте  HoReCa 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70" y="3794267"/>
            <a:ext cx="303734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72047 Пластиковая бутылка с крышкой 1 литр 100 шт/уп | PROMAS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0467" y1="32867" x2="50467" y2="32867"/>
                        <a14:foregroundMark x1="51400" y1="32867" x2="51400" y2="32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01" t="15706" r="36818" b="18655"/>
          <a:stretch/>
        </p:blipFill>
        <p:spPr bwMode="auto">
          <a:xfrm rot="20446997">
            <a:off x="10699125" y="1045583"/>
            <a:ext cx="515988" cy="11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82132" y="160338"/>
            <a:ext cx="368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/>
              <a:t>Сортуємо </a:t>
            </a:r>
            <a:r>
              <a:rPr lang="uk-UA" sz="3600" dirty="0" smtClean="0"/>
              <a:t>відходи</a:t>
            </a:r>
            <a:endParaRPr lang="uk-UA" sz="3600" dirty="0" smtClean="0"/>
          </a:p>
        </p:txBody>
      </p:sp>
      <p:pic>
        <p:nvPicPr>
          <p:cNvPr id="2052" name="Picture 4" descr="ᐈ Старая бумага свитки фон, фотографии старая бумага свиток | скачать на  Depositphotos®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2167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176">
            <a:off x="9266574" y="1267659"/>
            <a:ext cx="838518" cy="8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бки для бутылок в Украине – цены, фото, отзывы, купить пробки для  бутылок оптом или в розницу в Украине - BizOrg.su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33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6093" r="11556" b="21420"/>
          <a:stretch/>
        </p:blipFill>
        <p:spPr bwMode="auto">
          <a:xfrm rot="20023571">
            <a:off x="6511646" y="1099322"/>
            <a:ext cx="954610" cy="66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В Харькове женщина совершила суицид с помощью целофанового пакета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86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28" y="864460"/>
            <a:ext cx="1339396" cy="100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еталлическая корзина для мусора сетка черная 15л. маленькая аккуратная  урна ежедневного пользования: продажа, цена в Обухове. корзины для мусора и  бумажных полотенец от &quot;Белый Парус - комплексное обслуживание в сегменте  HoReCa 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82" y="3871230"/>
            <a:ext cx="303734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круглений прямокутник 2"/>
          <p:cNvSpPr/>
          <p:nvPr/>
        </p:nvSpPr>
        <p:spPr>
          <a:xfrm>
            <a:off x="1722054" y="6386285"/>
            <a:ext cx="1640115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ПЛАСТИК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7919156" y="6386285"/>
            <a:ext cx="1640115" cy="39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ПАПІР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AutoShape 14" descr="Как использовать флаер для ресторана | Waitron.Menu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6" name="Picture 18" descr="Складной шаблон меню скачать бесплатно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167" b="90000" l="10000" r="5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12190" r="38232" b="8317"/>
          <a:stretch/>
        </p:blipFill>
        <p:spPr bwMode="auto">
          <a:xfrm>
            <a:off x="3533724" y="864460"/>
            <a:ext cx="957517" cy="10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Файл:Разовий квиток на проїзд у міському трамваї (Харків, 2017).jpg —  Вікіпедія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762">
            <a:off x="1873430" y="1020769"/>
            <a:ext cx="572125" cy="8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oReC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236" b="95026" l="10000" r="90000">
                        <a14:foregroundMark x1="43250" y1="20942" x2="43250" y2="20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169">
            <a:off x="2429877" y="909402"/>
            <a:ext cx="1135244" cy="10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Сочинение на английском на тему газета, рассказ с переводом - Английский  язык, грамматика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364" r="100000">
                        <a14:foregroundMark x1="66909" y1="16940" x2="66909" y2="16940"/>
                        <a14:foregroundMark x1="53091" y1="19126" x2="53091" y2="19126"/>
                        <a14:foregroundMark x1="45455" y1="22404" x2="45455" y2="22404"/>
                        <a14:foregroundMark x1="37091" y1="28415" x2="37091" y2="28415"/>
                        <a14:foregroundMark x1="30909" y1="30055" x2="30909" y2="30055"/>
                        <a14:foregroundMark x1="28364" y1="33333" x2="28364" y2="33333"/>
                        <a14:foregroundMark x1="18182" y1="38251" x2="18182" y2="38251"/>
                        <a14:foregroundMark x1="12727" y1="39891" x2="12727" y2="39891"/>
                        <a14:foregroundMark x1="78182" y1="17486" x2="78182" y2="17486"/>
                        <a14:foregroundMark x1="74182" y1="13661" x2="74182" y2="13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19">
            <a:off x="7506663" y="1197051"/>
            <a:ext cx="1204039" cy="8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акування до 30 кг - «Нова Пошта»| Доставка майбутнього | Paper shopping  bag, Convenience store products, Shopp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9" b="100000" l="46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342">
            <a:off x="196413" y="967481"/>
            <a:ext cx="1670713" cy="9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ефир Простоквашино 2,5% 870г купить от 22.90 грн – Кефир – Метро Киев,  Днепр, Харьков, Одесса, Львов, Житомир, Винница, Запорожье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4286" l="21143" r="92571">
                        <a14:foregroundMark x1="46000" y1="18571" x2="46000" y2="1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86" r="31416" b="6128"/>
          <a:stretch/>
        </p:blipFill>
        <p:spPr bwMode="auto">
          <a:xfrm rot="938012">
            <a:off x="5941061" y="969968"/>
            <a:ext cx="402124" cy="9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Nadoya</dc:creator>
  <cp:lastModifiedBy>Nadoya</cp:lastModifiedBy>
  <cp:revision>19</cp:revision>
  <dcterms:created xsi:type="dcterms:W3CDTF">2020-12-01T17:46:47Z</dcterms:created>
  <dcterms:modified xsi:type="dcterms:W3CDTF">2021-02-09T11:44:07Z</dcterms:modified>
</cp:coreProperties>
</file>